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5" r:id="rId1"/>
  </p:sldMasterIdLst>
  <p:notesMasterIdLst>
    <p:notesMasterId r:id="rId3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Lst>
  <p:sldSz cx="12192000" cy="6858000"/>
  <p:notesSz cx="6858000" cy="9144000"/>
  <p:embeddedFontLst>
    <p:embeddedFont>
      <p:font typeface="Trebuchet MS" panose="020B0603020202020204" pitchFamily="34" charset="0"/>
      <p:regular r:id="rId34"/>
      <p:bold r:id="rId35"/>
      <p:italic r:id="rId36"/>
      <p:boldItalic r:id="rId37"/>
    </p:embeddedFont>
    <p:embeddedFont>
      <p:font typeface="Candara" panose="020E0502030303020204" pitchFamily="34" charset="0"/>
      <p:regular r:id="rId38"/>
      <p:bold r:id="rId39"/>
      <p:italic r:id="rId40"/>
      <p:boldItalic r:id="rId41"/>
    </p:embeddedFont>
    <p:embeddedFont>
      <p:font typeface="Roboto" panose="020B0604020202020204" charset="0"/>
      <p:regular r:id="rId42"/>
      <p:bold r:id="rId43"/>
      <p:italic r:id="rId44"/>
      <p:boldItalic r:id="rId45"/>
    </p:embeddedFont>
    <p:embeddedFont>
      <p:font typeface="Calibri" panose="020F0502020204030204" pitchFamily="34" charset="0"/>
      <p:regular r:id="rId46"/>
      <p:bold r:id="rId47"/>
      <p:italic r:id="rId48"/>
      <p:boldItalic r:id="rId4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80CA574-9579-407C-90F8-28D54503CE7C}">
  <a:tblStyle styleId="{680CA574-9579-407C-90F8-28D54503CE7C}" styleName="Table_0">
    <a:wholeTbl>
      <a:tcTxStyle b="off" i="off">
        <a:font>
          <a:latin typeface="Trebuchet MS"/>
          <a:ea typeface="Trebuchet MS"/>
          <a:cs typeface="Trebuchet MS"/>
        </a:font>
        <a:schemeClr val="dk1"/>
      </a:tcTxStyle>
      <a:tcStyle>
        <a:tcBdr>
          <a:left>
            <a:ln w="12700" cap="flat" cmpd="sng">
              <a:solidFill>
                <a:schemeClr val="lt1"/>
              </a:solidFill>
              <a:prstDash val="solid"/>
              <a:round/>
              <a:headEnd type="none" w="med" len="med"/>
              <a:tailEnd type="none" w="med" len="med"/>
            </a:ln>
          </a:left>
          <a:right>
            <a:ln w="12700" cap="flat" cmpd="sng">
              <a:solidFill>
                <a:schemeClr val="lt1"/>
              </a:solidFill>
              <a:prstDash val="solid"/>
              <a:round/>
              <a:headEnd type="none" w="med" len="med"/>
              <a:tailEnd type="none" w="med" len="med"/>
            </a:ln>
          </a:right>
          <a:top>
            <a:ln w="12700" cap="flat" cmpd="sng">
              <a:solidFill>
                <a:schemeClr val="lt1"/>
              </a:solidFill>
              <a:prstDash val="solid"/>
              <a:round/>
              <a:headEnd type="none" w="med" len="med"/>
              <a:tailEnd type="none" w="med" len="med"/>
            </a:ln>
          </a:top>
          <a:bottom>
            <a:ln w="12700" cap="flat" cmpd="sng">
              <a:solidFill>
                <a:schemeClr val="lt1"/>
              </a:solidFill>
              <a:prstDash val="solid"/>
              <a:round/>
              <a:headEnd type="none" w="med" len="med"/>
              <a:tailEnd type="none" w="med" len="med"/>
            </a:ln>
          </a:bottom>
          <a:insideH>
            <a:ln w="12700" cap="flat" cmpd="sng">
              <a:solidFill>
                <a:schemeClr val="lt1"/>
              </a:solidFill>
              <a:prstDash val="solid"/>
              <a:round/>
              <a:headEnd type="none" w="med" len="med"/>
              <a:tailEnd type="none" w="med" len="med"/>
            </a:ln>
          </a:insideH>
          <a:insideV>
            <a:ln w="12700" cap="flat" cmpd="sng">
              <a:solidFill>
                <a:schemeClr val="lt1"/>
              </a:solidFill>
              <a:prstDash val="solid"/>
              <a:round/>
              <a:headEnd type="none" w="med" len="med"/>
              <a:tailEnd type="none" w="med" len="med"/>
            </a:ln>
          </a:insideV>
        </a:tcBdr>
        <a:fill>
          <a:solidFill>
            <a:srgbClr val="FCEEE7"/>
          </a:solidFill>
        </a:fill>
      </a:tcStyle>
    </a:wholeTbl>
    <a:band1H>
      <a:tcStyle>
        <a:tcBdr/>
        <a:fill>
          <a:solidFill>
            <a:srgbClr val="F9DCCA"/>
          </a:solidFill>
        </a:fill>
      </a:tcStyle>
    </a:band1H>
    <a:band1V>
      <a:tcStyle>
        <a:tcBdr/>
        <a:fill>
          <a:solidFill>
            <a:srgbClr val="F9DCCA"/>
          </a:solidFill>
        </a:fill>
      </a:tcStyle>
    </a:band1V>
    <a:lastCol>
      <a:tcTxStyle b="on" i="off">
        <a:font>
          <a:latin typeface="Trebuchet MS"/>
          <a:ea typeface="Trebuchet MS"/>
          <a:cs typeface="Trebuchet MS"/>
        </a:font>
        <a:schemeClr val="lt1"/>
      </a:tcTxStyle>
      <a:tcStyle>
        <a:tcBdr/>
        <a:fill>
          <a:solidFill>
            <a:schemeClr val="accent1"/>
          </a:solidFill>
        </a:fill>
      </a:tcStyle>
    </a:lastCol>
    <a:firstCol>
      <a:tcTxStyle b="on" i="off">
        <a:font>
          <a:latin typeface="Trebuchet MS"/>
          <a:ea typeface="Trebuchet MS"/>
          <a:cs typeface="Trebuchet MS"/>
        </a:font>
        <a:schemeClr val="lt1"/>
      </a:tcTxStyle>
      <a:tcStyle>
        <a:tcBdr/>
        <a:fill>
          <a:solidFill>
            <a:schemeClr val="accent1"/>
          </a:solidFill>
        </a:fill>
      </a:tcStyle>
    </a:firstCol>
    <a:lastRow>
      <a:tcTxStyle b="on" i="off">
        <a:font>
          <a:latin typeface="Trebuchet MS"/>
          <a:ea typeface="Trebuchet MS"/>
          <a:cs typeface="Trebuchet MS"/>
        </a:font>
        <a:schemeClr val="lt1"/>
      </a:tcTxStyle>
      <a:tcStyle>
        <a:tcBdr>
          <a:top>
            <a:ln w="38100" cap="flat" cmpd="sng">
              <a:solidFill>
                <a:schemeClr val="lt1"/>
              </a:solidFill>
              <a:prstDash val="solid"/>
              <a:round/>
              <a:headEnd type="none" w="med" len="med"/>
              <a:tailEnd type="none" w="med" len="med"/>
            </a:ln>
          </a:top>
        </a:tcBdr>
        <a:fill>
          <a:solidFill>
            <a:schemeClr val="accent1"/>
          </a:solidFill>
        </a:fill>
      </a:tcStyle>
    </a:lastRow>
    <a:firstRow>
      <a:tcTxStyle b="on" i="off">
        <a:font>
          <a:latin typeface="Trebuchet MS"/>
          <a:ea typeface="Trebuchet MS"/>
          <a:cs typeface="Trebuchet MS"/>
        </a:font>
        <a:schemeClr val="lt1"/>
      </a:tcTxStyle>
      <a:tcStyle>
        <a:tcBdr>
          <a:bottom>
            <a:ln w="38100" cap="flat" cmpd="sng">
              <a:solidFill>
                <a:schemeClr val="lt1"/>
              </a:solidFill>
              <a:prstDash val="solid"/>
              <a:round/>
              <a:headEnd type="none" w="med" len="med"/>
              <a:tailEnd type="none" w="med" len="med"/>
            </a:ln>
          </a:bottom>
        </a:tcBdr>
        <a:fill>
          <a:solidFill>
            <a:schemeClr val="accent1"/>
          </a:solidFill>
        </a:fill>
      </a:tcStyle>
    </a:firstRow>
  </a:tblStyle>
  <a:tblStyle styleId="{C8FB0F06-F38B-4B71-B8B7-A9DE70B03B61}" styleName="Table_1"/>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2" d="100"/>
          <a:sy n="82" d="100"/>
        </p:scale>
        <p:origin x="586"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1.fntdata"/><Relationship Id="rId42" Type="http://schemas.openxmlformats.org/officeDocument/2006/relationships/font" Target="fonts/font9.fntdata"/><Relationship Id="rId47" Type="http://schemas.openxmlformats.org/officeDocument/2006/relationships/font" Target="fonts/font14.fntdata"/><Relationship Id="rId50"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font" Target="fonts/font5.fntdata"/><Relationship Id="rId46" Type="http://schemas.openxmlformats.org/officeDocument/2006/relationships/font" Target="fonts/font13.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4.fntdata"/><Relationship Id="rId40" Type="http://schemas.openxmlformats.org/officeDocument/2006/relationships/font" Target="fonts/font7.fntdata"/><Relationship Id="rId45" Type="http://schemas.openxmlformats.org/officeDocument/2006/relationships/font" Target="fonts/font12.fntdata"/><Relationship Id="rId53"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3.fntdata"/><Relationship Id="rId49" Type="http://schemas.openxmlformats.org/officeDocument/2006/relationships/font" Target="fonts/font1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1.fntdata"/><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2.fntdata"/><Relationship Id="rId43" Type="http://schemas.openxmlformats.org/officeDocument/2006/relationships/font" Target="fonts/font10.fntdata"/><Relationship Id="rId48" Type="http://schemas.openxmlformats.org/officeDocument/2006/relationships/font" Target="fonts/font15.fntdata"/><Relationship Id="rId8" Type="http://schemas.openxmlformats.org/officeDocument/2006/relationships/slide" Target="slides/slide7.xml"/><Relationship Id="rId5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799" cy="458788"/>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4" name="Shape 4"/>
          <p:cNvSpPr txBox="1">
            <a:spLocks noGrp="1"/>
          </p:cNvSpPr>
          <p:nvPr>
            <p:ph type="dt" idx="10"/>
          </p:nvPr>
        </p:nvSpPr>
        <p:spPr>
          <a:xfrm>
            <a:off x="3884612" y="0"/>
            <a:ext cx="2971799" cy="458788"/>
          </a:xfrm>
          <a:prstGeom prst="rect">
            <a:avLst/>
          </a:prstGeom>
          <a:noFill/>
          <a:ln>
            <a:noFill/>
          </a:ln>
        </p:spPr>
        <p:txBody>
          <a:bodyPr lIns="91425" tIns="91425" rIns="91425" bIns="91425" anchor="t" anchorCtr="0"/>
          <a:lstStyle>
            <a:lvl1pPr marL="0" marR="0" lvl="0" indent="0" algn="r"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5" name="Shape 5"/>
          <p:cNvSpPr>
            <a:spLocks noGrp="1" noRot="1" noChangeAspect="1"/>
          </p:cNvSpPr>
          <p:nvPr>
            <p:ph type="sldImg" idx="3"/>
          </p:nvPr>
        </p:nvSpPr>
        <p:spPr>
          <a:xfrm>
            <a:off x="685800" y="1143000"/>
            <a:ext cx="5486399" cy="3086099"/>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685800" y="4400550"/>
            <a:ext cx="5486399" cy="360045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200" b="0" i="0" u="none" strike="noStrike" cap="none">
                <a:solidFill>
                  <a:schemeClr val="dk1"/>
                </a:solidFill>
                <a:latin typeface="Calibri"/>
                <a:ea typeface="Calibri"/>
                <a:cs typeface="Calibri"/>
                <a:sym typeface="Calibri"/>
              </a:defRPr>
            </a:lvl2pPr>
            <a:lvl3pPr marL="914400" marR="0" lvl="2" indent="0" algn="l" rtl="0">
              <a:spcBef>
                <a:spcPts val="0"/>
              </a:spcBef>
              <a:buNone/>
              <a:defRPr sz="1200" b="0" i="0" u="none" strike="noStrike" cap="none">
                <a:solidFill>
                  <a:schemeClr val="dk1"/>
                </a:solidFill>
                <a:latin typeface="Calibri"/>
                <a:ea typeface="Calibri"/>
                <a:cs typeface="Calibri"/>
                <a:sym typeface="Calibri"/>
              </a:defRPr>
            </a:lvl3pPr>
            <a:lvl4pPr marL="1371600" marR="0" lvl="3" indent="0" algn="l" rtl="0">
              <a:spcBef>
                <a:spcPts val="0"/>
              </a:spcBef>
              <a:buNone/>
              <a:defRPr sz="1200" b="0" i="0" u="none" strike="noStrike" cap="none">
                <a:solidFill>
                  <a:schemeClr val="dk1"/>
                </a:solidFill>
                <a:latin typeface="Calibri"/>
                <a:ea typeface="Calibri"/>
                <a:cs typeface="Calibri"/>
                <a:sym typeface="Calibri"/>
              </a:defRPr>
            </a:lvl4pPr>
            <a:lvl5pPr marL="1828800" marR="0" lvl="4" indent="0" algn="l" rtl="0">
              <a:spcBef>
                <a:spcPts val="0"/>
              </a:spcBef>
              <a:buNone/>
              <a:defRPr sz="1200" b="0" i="0" u="none" strike="noStrike" cap="none">
                <a:solidFill>
                  <a:schemeClr val="dk1"/>
                </a:solidFill>
                <a:latin typeface="Calibri"/>
                <a:ea typeface="Calibri"/>
                <a:cs typeface="Calibri"/>
                <a:sym typeface="Calibri"/>
              </a:defRPr>
            </a:lvl5pPr>
            <a:lvl6pPr marL="2286000" marR="0" lvl="5" indent="0" algn="l" rtl="0">
              <a:spcBef>
                <a:spcPts val="0"/>
              </a:spcBef>
              <a:buNone/>
              <a:defRPr sz="1200" b="0" i="0" u="none" strike="noStrike" cap="none">
                <a:solidFill>
                  <a:schemeClr val="dk1"/>
                </a:solidFill>
                <a:latin typeface="Calibri"/>
                <a:ea typeface="Calibri"/>
                <a:cs typeface="Calibri"/>
                <a:sym typeface="Calibri"/>
              </a:defRPr>
            </a:lvl6pPr>
            <a:lvl7pPr marL="2743200" marR="0" lvl="6" indent="0" algn="l" rtl="0">
              <a:spcBef>
                <a:spcPts val="0"/>
              </a:spcBef>
              <a:buNone/>
              <a:defRPr sz="1200" b="0" i="0" u="none" strike="noStrike" cap="none">
                <a:solidFill>
                  <a:schemeClr val="dk1"/>
                </a:solidFill>
                <a:latin typeface="Calibri"/>
                <a:ea typeface="Calibri"/>
                <a:cs typeface="Calibri"/>
                <a:sym typeface="Calibri"/>
              </a:defRPr>
            </a:lvl7pPr>
            <a:lvl8pPr marL="3200400" marR="0" lvl="7" indent="0" algn="l" rtl="0">
              <a:spcBef>
                <a:spcPts val="0"/>
              </a:spcBef>
              <a:buNone/>
              <a:defRPr sz="1200" b="0" i="0" u="none" strike="noStrike" cap="none">
                <a:solidFill>
                  <a:schemeClr val="dk1"/>
                </a:solidFill>
                <a:latin typeface="Calibri"/>
                <a:ea typeface="Calibri"/>
                <a:cs typeface="Calibri"/>
                <a:sym typeface="Calibri"/>
              </a:defRPr>
            </a:lvl8pPr>
            <a:lvl9pPr marL="3657600" marR="0" lvl="8" indent="0" algn="l" rtl="0">
              <a:spcBef>
                <a:spcPts val="0"/>
              </a:spcBef>
              <a:buNone/>
              <a:defRPr sz="1200" b="0" i="0" u="none" strike="noStrike" cap="none">
                <a:solidFill>
                  <a:schemeClr val="dk1"/>
                </a:solidFill>
                <a:latin typeface="Calibri"/>
                <a:ea typeface="Calibri"/>
                <a:cs typeface="Calibri"/>
                <a:sym typeface="Calibri"/>
              </a:defRPr>
            </a:lvl9pPr>
          </a:lstStyle>
          <a:p>
            <a:endParaRPr/>
          </a:p>
        </p:txBody>
      </p:sp>
      <p:sp>
        <p:nvSpPr>
          <p:cNvPr id="7" name="Shape 7"/>
          <p:cNvSpPr txBox="1">
            <a:spLocks noGrp="1"/>
          </p:cNvSpPr>
          <p:nvPr>
            <p:ph type="ftr" idx="11"/>
          </p:nvPr>
        </p:nvSpPr>
        <p:spPr>
          <a:xfrm>
            <a:off x="0" y="8685213"/>
            <a:ext cx="2971799" cy="458786"/>
          </a:xfrm>
          <a:prstGeom prst="rect">
            <a:avLst/>
          </a:prstGeom>
          <a:noFill/>
          <a:ln>
            <a:noFill/>
          </a:ln>
        </p:spPr>
        <p:txBody>
          <a:bodyPr lIns="91425" tIns="91425" rIns="91425" bIns="91425" anchor="b" anchorCtr="0"/>
          <a:lstStyle>
            <a:lvl1pPr marL="0" marR="0" lvl="0" indent="0" algn="l"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8" name="Shape 8"/>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Calibri"/>
                <a:ea typeface="Calibri"/>
                <a:cs typeface="Calibri"/>
                <a:sym typeface="Calibri"/>
              </a:rPr>
              <a:t>‹#›</a:t>
            </a:fld>
            <a:endParaRPr lang="en-US"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Shape 203"/>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204" name="Shape 204"/>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Shape 325"/>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326" name="Shape 326"/>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Shape 332"/>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33" name="Shape 333"/>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Calibri"/>
              <a:buNone/>
            </a:pPr>
            <a:r>
              <a:rPr lang="en-US" sz="1200" b="0" i="0" u="none" strike="noStrike" cap="none">
                <a:solidFill>
                  <a:schemeClr val="dk1"/>
                </a:solidFill>
                <a:latin typeface="Calibri"/>
                <a:ea typeface="Calibri"/>
                <a:cs typeface="Calibri"/>
                <a:sym typeface="Calibri"/>
              </a:rPr>
              <a:t>Demonstrate the confirmed dimension here</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p:txBody>
      </p:sp>
      <p:sp>
        <p:nvSpPr>
          <p:cNvPr id="334" name="Shape 334"/>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11</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Shape 353"/>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54" name="Shape 354"/>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p:txBody>
      </p:sp>
      <p:sp>
        <p:nvSpPr>
          <p:cNvPr id="355" name="Shape 355"/>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12</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Shape 361"/>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r>
              <a:rPr lang="en-US"/>
              <a:t>There are two fact tables and for both of them the conformed dimensions are Region, Store, Sales_Order, Inventory and Product.</a:t>
            </a:r>
          </a:p>
        </p:txBody>
      </p:sp>
      <p:sp>
        <p:nvSpPr>
          <p:cNvPr id="362" name="Shape 362"/>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Shape 384"/>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r>
              <a:rPr lang="en-US"/>
              <a:t>This is the High level architecture of sales_fact table, other than the five conformed dimensions we have added 3 more dimensions to it.</a:t>
            </a:r>
          </a:p>
        </p:txBody>
      </p:sp>
      <p:sp>
        <p:nvSpPr>
          <p:cNvPr id="385" name="Shape 385"/>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Shape 408"/>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r>
              <a:rPr lang="en-US"/>
              <a:t>This is the Logical fact table diagram, over here we can add further dimensions to the already dimensions for example: Product Brands to Product, Country to Region and Promotion to Promotion Group.</a:t>
            </a:r>
          </a:p>
        </p:txBody>
      </p:sp>
      <p:sp>
        <p:nvSpPr>
          <p:cNvPr id="409" name="Shape 409"/>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
        <p:cNvGrpSpPr/>
        <p:nvPr/>
      </p:nvGrpSpPr>
      <p:grpSpPr>
        <a:xfrm>
          <a:off x="0" y="0"/>
          <a:ext cx="0" cy="0"/>
          <a:chOff x="0" y="0"/>
          <a:chExt cx="0" cy="0"/>
        </a:xfrm>
      </p:grpSpPr>
      <p:sp>
        <p:nvSpPr>
          <p:cNvPr id="434" name="Shape 434"/>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435" name="Shape 435"/>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Shape 443"/>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Clr>
                <a:schemeClr val="dk1"/>
              </a:buClr>
              <a:buSzPct val="91666"/>
              <a:buFont typeface="Arial"/>
              <a:buNone/>
            </a:pPr>
            <a:r>
              <a:rPr lang="en-US">
                <a:solidFill>
                  <a:srgbClr val="222222"/>
                </a:solidFill>
                <a:highlight>
                  <a:srgbClr val="FFFFFF"/>
                </a:highlight>
                <a:latin typeface="Roboto"/>
                <a:ea typeface="Roboto"/>
                <a:cs typeface="Roboto"/>
                <a:sym typeface="Roboto"/>
              </a:rPr>
              <a:t>The </a:t>
            </a:r>
            <a:r>
              <a:rPr lang="en-US" b="1">
                <a:solidFill>
                  <a:srgbClr val="222222"/>
                </a:solidFill>
                <a:highlight>
                  <a:srgbClr val="FFFFFF"/>
                </a:highlight>
                <a:latin typeface="Roboto"/>
                <a:ea typeface="Roboto"/>
                <a:cs typeface="Roboto"/>
                <a:sym typeface="Roboto"/>
              </a:rPr>
              <a:t>star schema</a:t>
            </a:r>
            <a:r>
              <a:rPr lang="en-US">
                <a:solidFill>
                  <a:srgbClr val="222222"/>
                </a:solidFill>
                <a:highlight>
                  <a:srgbClr val="FFFFFF"/>
                </a:highlight>
                <a:latin typeface="Roboto"/>
                <a:ea typeface="Roboto"/>
                <a:cs typeface="Roboto"/>
                <a:sym typeface="Roboto"/>
              </a:rPr>
              <a:t> is the simplest style of data mart </a:t>
            </a:r>
            <a:r>
              <a:rPr lang="en-US" b="1">
                <a:solidFill>
                  <a:srgbClr val="222222"/>
                </a:solidFill>
                <a:highlight>
                  <a:srgbClr val="FFFFFF"/>
                </a:highlight>
                <a:latin typeface="Roboto"/>
                <a:ea typeface="Roboto"/>
                <a:cs typeface="Roboto"/>
                <a:sym typeface="Roboto"/>
              </a:rPr>
              <a:t>schema</a:t>
            </a:r>
            <a:r>
              <a:rPr lang="en-US">
                <a:solidFill>
                  <a:srgbClr val="222222"/>
                </a:solidFill>
                <a:highlight>
                  <a:srgbClr val="FFFFFF"/>
                </a:highlight>
                <a:latin typeface="Roboto"/>
                <a:ea typeface="Roboto"/>
                <a:cs typeface="Roboto"/>
                <a:sym typeface="Roboto"/>
              </a:rPr>
              <a:t> and is the approach most widely used to develop data warehouses and dimensional data marts. The </a:t>
            </a:r>
            <a:r>
              <a:rPr lang="en-US" b="1">
                <a:solidFill>
                  <a:srgbClr val="222222"/>
                </a:solidFill>
                <a:highlight>
                  <a:srgbClr val="FFFFFF"/>
                </a:highlight>
                <a:latin typeface="Roboto"/>
                <a:ea typeface="Roboto"/>
                <a:cs typeface="Roboto"/>
                <a:sym typeface="Roboto"/>
              </a:rPr>
              <a:t>star schema</a:t>
            </a:r>
            <a:r>
              <a:rPr lang="en-US">
                <a:solidFill>
                  <a:srgbClr val="222222"/>
                </a:solidFill>
                <a:highlight>
                  <a:srgbClr val="FFFFFF"/>
                </a:highlight>
                <a:latin typeface="Roboto"/>
                <a:ea typeface="Roboto"/>
                <a:cs typeface="Roboto"/>
                <a:sym typeface="Roboto"/>
              </a:rPr>
              <a:t> consists of one or more fact tables referencing any number of dimension tables.</a:t>
            </a:r>
            <a:r>
              <a:rPr lang="en-US"/>
              <a:t>This is the detailed fact table of sales transaction, over here we can see all the primary keys of the added dimension table, are included</a:t>
            </a:r>
          </a:p>
        </p:txBody>
      </p:sp>
      <p:sp>
        <p:nvSpPr>
          <p:cNvPr id="444" name="Shape 444"/>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Shape 466"/>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67" name="Shape 467"/>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a:solidFill>
                  <a:srgbClr val="222222"/>
                </a:solidFill>
                <a:highlight>
                  <a:srgbClr val="FFFFFF"/>
                </a:highlight>
                <a:latin typeface="Roboto"/>
                <a:ea typeface="Roboto"/>
                <a:cs typeface="Roboto"/>
                <a:sym typeface="Roboto"/>
              </a:rPr>
              <a:t> A </a:t>
            </a:r>
            <a:r>
              <a:rPr lang="en-US" b="1">
                <a:solidFill>
                  <a:srgbClr val="222222"/>
                </a:solidFill>
                <a:highlight>
                  <a:srgbClr val="FFFFFF"/>
                </a:highlight>
                <a:latin typeface="Roboto"/>
                <a:ea typeface="Roboto"/>
                <a:cs typeface="Roboto"/>
                <a:sym typeface="Roboto"/>
              </a:rPr>
              <a:t>snowflake schema</a:t>
            </a:r>
            <a:r>
              <a:rPr lang="en-US">
                <a:solidFill>
                  <a:srgbClr val="222222"/>
                </a:solidFill>
                <a:highlight>
                  <a:srgbClr val="FFFFFF"/>
                </a:highlight>
                <a:latin typeface="Roboto"/>
                <a:ea typeface="Roboto"/>
                <a:cs typeface="Roboto"/>
                <a:sym typeface="Roboto"/>
              </a:rPr>
              <a:t> is a logical arrangement of tables in a multidimensional database such that the entity relationship diagram resembles a </a:t>
            </a:r>
            <a:r>
              <a:rPr lang="en-US" b="1">
                <a:solidFill>
                  <a:srgbClr val="222222"/>
                </a:solidFill>
                <a:highlight>
                  <a:srgbClr val="FFFFFF"/>
                </a:highlight>
                <a:latin typeface="Roboto"/>
                <a:ea typeface="Roboto"/>
                <a:cs typeface="Roboto"/>
                <a:sym typeface="Roboto"/>
              </a:rPr>
              <a:t>snowflake</a:t>
            </a:r>
            <a:r>
              <a:rPr lang="en-US">
                <a:solidFill>
                  <a:srgbClr val="222222"/>
                </a:solidFill>
                <a:highlight>
                  <a:srgbClr val="FFFFFF"/>
                </a:highlight>
                <a:latin typeface="Roboto"/>
                <a:ea typeface="Roboto"/>
                <a:cs typeface="Roboto"/>
                <a:sym typeface="Roboto"/>
              </a:rPr>
              <a:t> shape. The </a:t>
            </a:r>
            <a:r>
              <a:rPr lang="en-US" b="1">
                <a:solidFill>
                  <a:srgbClr val="222222"/>
                </a:solidFill>
                <a:highlight>
                  <a:srgbClr val="FFFFFF"/>
                </a:highlight>
                <a:latin typeface="Roboto"/>
                <a:ea typeface="Roboto"/>
                <a:cs typeface="Roboto"/>
                <a:sym typeface="Roboto"/>
              </a:rPr>
              <a:t>snowflake schema</a:t>
            </a:r>
            <a:r>
              <a:rPr lang="en-US">
                <a:solidFill>
                  <a:srgbClr val="222222"/>
                </a:solidFill>
                <a:highlight>
                  <a:srgbClr val="FFFFFF"/>
                </a:highlight>
                <a:latin typeface="Roboto"/>
                <a:ea typeface="Roboto"/>
                <a:cs typeface="Roboto"/>
                <a:sym typeface="Roboto"/>
              </a:rPr>
              <a:t> is represented by centralized fact tables which are connected to multiple dimensions. Over here we can see the Country Dimension is added with the region dimension, promotion dimension are added to the promotion Group Bridge, and Product Category Dimension ia added with product dimension.</a:t>
            </a:r>
          </a:p>
        </p:txBody>
      </p:sp>
      <p:sp>
        <p:nvSpPr>
          <p:cNvPr id="468" name="Shape 468"/>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18</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Shape 474"/>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75" name="Shape 475"/>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a:lnSpc>
                <a:spcPct val="120000"/>
              </a:lnSpc>
              <a:spcBef>
                <a:spcPts val="0"/>
              </a:spcBef>
              <a:buClr>
                <a:schemeClr val="dk1"/>
              </a:buClr>
              <a:buSzPct val="61111"/>
              <a:buFont typeface="Arial"/>
              <a:buNone/>
            </a:pPr>
            <a:r>
              <a:rPr lang="en-US" sz="1800">
                <a:highlight>
                  <a:srgbClr val="FFFFFF"/>
                </a:highlight>
                <a:latin typeface="Trebuchet MS"/>
                <a:ea typeface="Trebuchet MS"/>
                <a:cs typeface="Trebuchet MS"/>
                <a:sym typeface="Trebuchet MS"/>
              </a:rPr>
              <a:t>This model allows for an increase in efficiency through system design instead of the exclusive method of hardware and Software…</a:t>
            </a:r>
          </a:p>
          <a:p>
            <a:pPr lvl="0">
              <a:lnSpc>
                <a:spcPct val="120000"/>
              </a:lnSpc>
              <a:spcBef>
                <a:spcPts val="0"/>
              </a:spcBef>
              <a:buClr>
                <a:schemeClr val="dk1"/>
              </a:buClr>
              <a:buSzPct val="61111"/>
              <a:buFont typeface="Arial"/>
              <a:buNone/>
            </a:pPr>
            <a:r>
              <a:rPr lang="en-US" sz="1800">
                <a:highlight>
                  <a:srgbClr val="FFFFFF"/>
                </a:highlight>
                <a:latin typeface="Trebuchet MS"/>
                <a:ea typeface="Trebuchet MS"/>
                <a:cs typeface="Trebuchet MS"/>
                <a:sym typeface="Trebuchet MS"/>
              </a:rPr>
              <a:t>The Common grouping levels help to assess the Platform for the Company’s Aggregation Facts.</a:t>
            </a:r>
          </a:p>
          <a:p>
            <a:pPr lvl="0">
              <a:lnSpc>
                <a:spcPct val="120000"/>
              </a:lnSpc>
              <a:spcBef>
                <a:spcPts val="0"/>
              </a:spcBef>
              <a:buClr>
                <a:schemeClr val="dk1"/>
              </a:buClr>
              <a:buSzPct val="61111"/>
              <a:buFont typeface="Arial"/>
              <a:buNone/>
            </a:pPr>
            <a:r>
              <a:rPr lang="en-US" sz="1800">
                <a:highlight>
                  <a:srgbClr val="FFFFFF"/>
                </a:highlight>
                <a:latin typeface="Trebuchet MS"/>
                <a:ea typeface="Trebuchet MS"/>
                <a:cs typeface="Trebuchet MS"/>
                <a:sym typeface="Trebuchet MS"/>
              </a:rPr>
              <a:t>This helps with Capacity planning by assessing the primary business requests which is used to figure out where some of the more successful items are sold.</a:t>
            </a:r>
          </a:p>
          <a:p>
            <a:pPr lvl="0">
              <a:spcBef>
                <a:spcPts val="0"/>
              </a:spcBef>
              <a:buNone/>
            </a:pPr>
            <a:endParaRPr/>
          </a:p>
        </p:txBody>
      </p:sp>
      <p:sp>
        <p:nvSpPr>
          <p:cNvPr id="476" name="Shape 476"/>
          <p:cNvSpPr txBox="1">
            <a:spLocks noGrp="1"/>
          </p:cNvSpPr>
          <p:nvPr>
            <p:ph type="sldNum" idx="12"/>
          </p:nvPr>
        </p:nvSpPr>
        <p:spPr>
          <a:xfrm>
            <a:off x="3884612" y="8685213"/>
            <a:ext cx="2971800" cy="4587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19</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Shape 210"/>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211" name="Shape 211"/>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9"/>
        <p:cNvGrpSpPr/>
        <p:nvPr/>
      </p:nvGrpSpPr>
      <p:grpSpPr>
        <a:xfrm>
          <a:off x="0" y="0"/>
          <a:ext cx="0" cy="0"/>
          <a:chOff x="0" y="0"/>
          <a:chExt cx="0" cy="0"/>
        </a:xfrm>
      </p:grpSpPr>
      <p:sp>
        <p:nvSpPr>
          <p:cNvPr id="480" name="Shape 480"/>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81" name="Shape 481"/>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a:lnSpc>
                <a:spcPct val="120000"/>
              </a:lnSpc>
              <a:spcBef>
                <a:spcPts val="0"/>
              </a:spcBef>
              <a:buClr>
                <a:schemeClr val="dk1"/>
              </a:buClr>
              <a:buSzPct val="61111"/>
              <a:buFont typeface="Arial"/>
              <a:buNone/>
            </a:pPr>
            <a:r>
              <a:rPr lang="en-US" sz="1800">
                <a:highlight>
                  <a:srgbClr val="FFFFFF"/>
                </a:highlight>
                <a:latin typeface="Trebuchet MS"/>
                <a:ea typeface="Trebuchet MS"/>
                <a:cs typeface="Trebuchet MS"/>
                <a:sym typeface="Trebuchet MS"/>
              </a:rPr>
              <a:t>The above table shows some of the more able aggregate paths and frequency aspects,</a:t>
            </a:r>
          </a:p>
          <a:p>
            <a:pPr lvl="0">
              <a:lnSpc>
                <a:spcPct val="120000"/>
              </a:lnSpc>
              <a:spcBef>
                <a:spcPts val="0"/>
              </a:spcBef>
              <a:buClr>
                <a:schemeClr val="dk1"/>
              </a:buClr>
              <a:buSzPct val="61111"/>
              <a:buFont typeface="Arial"/>
              <a:buNone/>
            </a:pPr>
            <a:r>
              <a:rPr lang="en-US" sz="1800">
                <a:highlight>
                  <a:srgbClr val="FFFFFF"/>
                </a:highlight>
                <a:latin typeface="Trebuchet MS"/>
                <a:ea typeface="Trebuchet MS"/>
                <a:cs typeface="Trebuchet MS"/>
                <a:sym typeface="Trebuchet MS"/>
              </a:rPr>
              <a:t>The number of possible values in each attribute (Cardinality)</a:t>
            </a:r>
          </a:p>
          <a:p>
            <a:pPr lvl="0">
              <a:spcBef>
                <a:spcPts val="0"/>
              </a:spcBef>
              <a:buNone/>
            </a:pPr>
            <a:endParaRPr/>
          </a:p>
        </p:txBody>
      </p:sp>
      <p:sp>
        <p:nvSpPr>
          <p:cNvPr id="482" name="Shape 482"/>
          <p:cNvSpPr txBox="1">
            <a:spLocks noGrp="1"/>
          </p:cNvSpPr>
          <p:nvPr>
            <p:ph type="sldNum" idx="12"/>
          </p:nvPr>
        </p:nvSpPr>
        <p:spPr>
          <a:xfrm>
            <a:off x="3884612" y="8685213"/>
            <a:ext cx="2971800" cy="4587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20</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Shape 486"/>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87" name="Shape 487"/>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a:lnSpc>
                <a:spcPct val="115000"/>
              </a:lnSpc>
              <a:spcBef>
                <a:spcPts val="0"/>
              </a:spcBef>
              <a:buClr>
                <a:schemeClr val="dk1"/>
              </a:buClr>
              <a:buSzPct val="91666"/>
              <a:buFont typeface="Arial"/>
              <a:buNone/>
            </a:pPr>
            <a:r>
              <a:rPr lang="en-US"/>
              <a:t>In our design; not all the Products are sold in all the country/region, so they’re considered as Sparse dimensions. However there will be at least some product sale occur in every day, week, month, quarter, year etc. within certain country/region, so they’re considered as Dense dimensions. </a:t>
            </a:r>
          </a:p>
          <a:p>
            <a:pPr lvl="0">
              <a:spcBef>
                <a:spcPts val="0"/>
              </a:spcBef>
              <a:buNone/>
            </a:pPr>
            <a:endParaRPr/>
          </a:p>
        </p:txBody>
      </p:sp>
      <p:sp>
        <p:nvSpPr>
          <p:cNvPr id="488" name="Shape 488"/>
          <p:cNvSpPr txBox="1">
            <a:spLocks noGrp="1"/>
          </p:cNvSpPr>
          <p:nvPr>
            <p:ph type="sldNum" idx="12"/>
          </p:nvPr>
        </p:nvSpPr>
        <p:spPr>
          <a:xfrm>
            <a:off x="3884612" y="8685213"/>
            <a:ext cx="2971800" cy="4587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21</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Shape 494"/>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95" name="Shape 495"/>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a:lnSpc>
                <a:spcPct val="115000"/>
              </a:lnSpc>
              <a:spcBef>
                <a:spcPts val="0"/>
              </a:spcBef>
              <a:buClr>
                <a:schemeClr val="dk1"/>
              </a:buClr>
              <a:buSzPct val="91666"/>
              <a:buFont typeface="Arial"/>
              <a:buNone/>
            </a:pPr>
            <a:r>
              <a:rPr lang="en-US"/>
              <a:t>This is a more in depth view of the Aggregation structure making it easier to understand how some of the calculation are made.</a:t>
            </a:r>
          </a:p>
          <a:p>
            <a:pPr lvl="0">
              <a:lnSpc>
                <a:spcPct val="115000"/>
              </a:lnSpc>
              <a:spcBef>
                <a:spcPts val="0"/>
              </a:spcBef>
              <a:buClr>
                <a:schemeClr val="dk1"/>
              </a:buClr>
              <a:buSzPct val="91666"/>
              <a:buFont typeface="Arial"/>
              <a:buNone/>
            </a:pPr>
            <a:r>
              <a:rPr lang="en-US"/>
              <a:t>With a more expansive look at the data infrastructure it makes it easier to indexes</a:t>
            </a:r>
          </a:p>
          <a:p>
            <a:pPr lvl="0">
              <a:spcBef>
                <a:spcPts val="0"/>
              </a:spcBef>
              <a:buNone/>
            </a:pPr>
            <a:endParaRPr/>
          </a:p>
        </p:txBody>
      </p:sp>
      <p:sp>
        <p:nvSpPr>
          <p:cNvPr id="496" name="Shape 496"/>
          <p:cNvSpPr txBox="1">
            <a:spLocks noGrp="1"/>
          </p:cNvSpPr>
          <p:nvPr>
            <p:ph type="sldNum" idx="12"/>
          </p:nvPr>
        </p:nvSpPr>
        <p:spPr>
          <a:xfrm>
            <a:off x="3884612" y="8685213"/>
            <a:ext cx="2971800" cy="4587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22</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1"/>
        <p:cNvGrpSpPr/>
        <p:nvPr/>
      </p:nvGrpSpPr>
      <p:grpSpPr>
        <a:xfrm>
          <a:off x="0" y="0"/>
          <a:ext cx="0" cy="0"/>
          <a:chOff x="0" y="0"/>
          <a:chExt cx="0" cy="0"/>
        </a:xfrm>
      </p:grpSpPr>
      <p:sp>
        <p:nvSpPr>
          <p:cNvPr id="502" name="Shape 502"/>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03" name="Shape 503"/>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a:lnSpc>
                <a:spcPct val="115000"/>
              </a:lnSpc>
              <a:spcBef>
                <a:spcPts val="0"/>
              </a:spcBef>
              <a:buClr>
                <a:schemeClr val="dk1"/>
              </a:buClr>
              <a:buSzPct val="91666"/>
              <a:buFont typeface="Arial"/>
              <a:buNone/>
            </a:pPr>
            <a:r>
              <a:rPr lang="en-US"/>
              <a:t>Each dimension can hold a detail diagram and in this example a product ID dimension is used to show its individual attributes, approximate cardinality and required hierarchy and relationship between dimensions. This allows the hypothetical</a:t>
            </a:r>
          </a:p>
          <a:p>
            <a:pPr lvl="0">
              <a:lnSpc>
                <a:spcPct val="115000"/>
              </a:lnSpc>
              <a:spcBef>
                <a:spcPts val="0"/>
              </a:spcBef>
              <a:buClr>
                <a:schemeClr val="dk1"/>
              </a:buClr>
              <a:buSzPct val="91666"/>
              <a:buFont typeface="Arial"/>
              <a:buNone/>
            </a:pPr>
            <a:r>
              <a:rPr lang="en-US"/>
              <a:t>And the changing dimensions to actually change</a:t>
            </a:r>
          </a:p>
          <a:p>
            <a:pPr lvl="0">
              <a:spcBef>
                <a:spcPts val="0"/>
              </a:spcBef>
              <a:buNone/>
            </a:pPr>
            <a:endParaRPr/>
          </a:p>
        </p:txBody>
      </p:sp>
      <p:sp>
        <p:nvSpPr>
          <p:cNvPr id="504" name="Shape 504"/>
          <p:cNvSpPr txBox="1">
            <a:spLocks noGrp="1"/>
          </p:cNvSpPr>
          <p:nvPr>
            <p:ph type="sldNum" idx="12"/>
          </p:nvPr>
        </p:nvSpPr>
        <p:spPr>
          <a:xfrm>
            <a:off x="3884612" y="8685213"/>
            <a:ext cx="2971800" cy="4587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23</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Shape 508"/>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09" name="Shape 509"/>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a:lnSpc>
                <a:spcPct val="115000"/>
              </a:lnSpc>
              <a:spcBef>
                <a:spcPts val="0"/>
              </a:spcBef>
              <a:buClr>
                <a:schemeClr val="dk1"/>
              </a:buClr>
              <a:buSzPct val="91666"/>
              <a:buFont typeface="Arial"/>
              <a:buNone/>
            </a:pPr>
            <a:r>
              <a:rPr lang="en-US"/>
              <a:t>Slow Changing Dimensions with Type 1are overwritten as no history or record is kept.</a:t>
            </a:r>
          </a:p>
          <a:p>
            <a:pPr lvl="0">
              <a:lnSpc>
                <a:spcPct val="115000"/>
              </a:lnSpc>
              <a:spcBef>
                <a:spcPts val="0"/>
              </a:spcBef>
              <a:buClr>
                <a:schemeClr val="dk1"/>
              </a:buClr>
              <a:buSzPct val="91666"/>
              <a:buFont typeface="Arial"/>
              <a:buNone/>
            </a:pPr>
            <a:r>
              <a:rPr lang="en-US"/>
              <a:t>Slow Changing Dimensions with Type 2 will require new row added with current or indicator I needed  for history record for future reference.</a:t>
            </a:r>
          </a:p>
          <a:p>
            <a:pPr lvl="0">
              <a:spcBef>
                <a:spcPts val="0"/>
              </a:spcBef>
              <a:buNone/>
            </a:pPr>
            <a:endParaRPr/>
          </a:p>
        </p:txBody>
      </p:sp>
      <p:sp>
        <p:nvSpPr>
          <p:cNvPr id="510" name="Shape 510"/>
          <p:cNvSpPr txBox="1">
            <a:spLocks noGrp="1"/>
          </p:cNvSpPr>
          <p:nvPr>
            <p:ph type="sldNum" idx="12"/>
          </p:nvPr>
        </p:nvSpPr>
        <p:spPr>
          <a:xfrm>
            <a:off x="3884612" y="8685213"/>
            <a:ext cx="2971800" cy="4587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24</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3"/>
        <p:cNvGrpSpPr/>
        <p:nvPr/>
      </p:nvGrpSpPr>
      <p:grpSpPr>
        <a:xfrm>
          <a:off x="0" y="0"/>
          <a:ext cx="0" cy="0"/>
          <a:chOff x="0" y="0"/>
          <a:chExt cx="0" cy="0"/>
        </a:xfrm>
      </p:grpSpPr>
      <p:sp>
        <p:nvSpPr>
          <p:cNvPr id="514" name="Shape 514"/>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515" name="Shape 515"/>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p:txBody>
      </p:sp>
      <p:sp>
        <p:nvSpPr>
          <p:cNvPr id="516" name="Shape 516"/>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25</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p:cNvGrpSpPr/>
        <p:nvPr/>
      </p:nvGrpSpPr>
      <p:grpSpPr>
        <a:xfrm>
          <a:off x="0" y="0"/>
          <a:ext cx="0" cy="0"/>
          <a:chOff x="0" y="0"/>
          <a:chExt cx="0" cy="0"/>
        </a:xfrm>
      </p:grpSpPr>
      <p:sp>
        <p:nvSpPr>
          <p:cNvPr id="522" name="Shape 522"/>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r>
              <a:rPr lang="en-US">
                <a:solidFill>
                  <a:srgbClr val="222222"/>
                </a:solidFill>
                <a:highlight>
                  <a:srgbClr val="FFFFFF"/>
                </a:highlight>
                <a:latin typeface="Roboto"/>
                <a:ea typeface="Roboto"/>
                <a:cs typeface="Roboto"/>
                <a:sym typeface="Roboto"/>
              </a:rPr>
              <a:t>A </a:t>
            </a:r>
            <a:r>
              <a:rPr lang="en-US" b="1">
                <a:solidFill>
                  <a:srgbClr val="222222"/>
                </a:solidFill>
                <a:highlight>
                  <a:srgbClr val="FFFFFF"/>
                </a:highlight>
                <a:latin typeface="Roboto"/>
                <a:ea typeface="Roboto"/>
                <a:cs typeface="Roboto"/>
                <a:sym typeface="Roboto"/>
              </a:rPr>
              <a:t>heat map</a:t>
            </a:r>
            <a:r>
              <a:rPr lang="en-US">
                <a:solidFill>
                  <a:srgbClr val="222222"/>
                </a:solidFill>
                <a:highlight>
                  <a:srgbClr val="FFFFFF"/>
                </a:highlight>
                <a:latin typeface="Roboto"/>
                <a:ea typeface="Roboto"/>
                <a:cs typeface="Roboto"/>
                <a:sym typeface="Roboto"/>
              </a:rPr>
              <a:t> (or </a:t>
            </a:r>
            <a:r>
              <a:rPr lang="en-US" b="1">
                <a:solidFill>
                  <a:srgbClr val="222222"/>
                </a:solidFill>
                <a:highlight>
                  <a:srgbClr val="FFFFFF"/>
                </a:highlight>
                <a:latin typeface="Roboto"/>
                <a:ea typeface="Roboto"/>
                <a:cs typeface="Roboto"/>
                <a:sym typeface="Roboto"/>
              </a:rPr>
              <a:t>heatmap</a:t>
            </a:r>
            <a:r>
              <a:rPr lang="en-US">
                <a:solidFill>
                  <a:srgbClr val="222222"/>
                </a:solidFill>
                <a:highlight>
                  <a:srgbClr val="FFFFFF"/>
                </a:highlight>
                <a:latin typeface="Roboto"/>
                <a:ea typeface="Roboto"/>
                <a:cs typeface="Roboto"/>
                <a:sym typeface="Roboto"/>
              </a:rPr>
              <a:t>) is a graphical representation of data where the individual values contained in a matrix are represented as colors.</a:t>
            </a:r>
          </a:p>
          <a:p>
            <a:pPr lvl="0">
              <a:spcBef>
                <a:spcPts val="0"/>
              </a:spcBef>
              <a:buNone/>
            </a:pPr>
            <a:endParaRPr>
              <a:solidFill>
                <a:srgbClr val="222222"/>
              </a:solidFill>
              <a:highlight>
                <a:srgbClr val="FFFFFF"/>
              </a:highlight>
              <a:latin typeface="Roboto"/>
              <a:ea typeface="Roboto"/>
              <a:cs typeface="Roboto"/>
              <a:sym typeface="Roboto"/>
            </a:endParaRPr>
          </a:p>
        </p:txBody>
      </p:sp>
      <p:sp>
        <p:nvSpPr>
          <p:cNvPr id="523" name="Shape 523"/>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9"/>
        <p:cNvGrpSpPr/>
        <p:nvPr/>
      </p:nvGrpSpPr>
      <p:grpSpPr>
        <a:xfrm>
          <a:off x="0" y="0"/>
          <a:ext cx="0" cy="0"/>
          <a:chOff x="0" y="0"/>
          <a:chExt cx="0" cy="0"/>
        </a:xfrm>
      </p:grpSpPr>
      <p:sp>
        <p:nvSpPr>
          <p:cNvPr id="530" name="Shape 530"/>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31" name="Shape 531"/>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a:spcBef>
                <a:spcPts val="0"/>
              </a:spcBef>
              <a:buNone/>
            </a:pPr>
            <a:endParaRPr/>
          </a:p>
        </p:txBody>
      </p:sp>
      <p:sp>
        <p:nvSpPr>
          <p:cNvPr id="532" name="Shape 532"/>
          <p:cNvSpPr txBox="1">
            <a:spLocks noGrp="1"/>
          </p:cNvSpPr>
          <p:nvPr>
            <p:ph type="sldNum" idx="12"/>
          </p:nvPr>
        </p:nvSpPr>
        <p:spPr>
          <a:xfrm>
            <a:off x="3884612" y="8685213"/>
            <a:ext cx="2971800" cy="4587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27</a:t>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Shape 539"/>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540" name="Shape 540"/>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7"/>
        <p:cNvGrpSpPr/>
        <p:nvPr/>
      </p:nvGrpSpPr>
      <p:grpSpPr>
        <a:xfrm>
          <a:off x="0" y="0"/>
          <a:ext cx="0" cy="0"/>
          <a:chOff x="0" y="0"/>
          <a:chExt cx="0" cy="0"/>
        </a:xfrm>
      </p:grpSpPr>
      <p:sp>
        <p:nvSpPr>
          <p:cNvPr id="548" name="Shape 548"/>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r>
              <a:rPr lang="en-US"/>
              <a:t>Median is </a:t>
            </a:r>
            <a:r>
              <a:rPr lang="en-US" sz="1100">
                <a:solidFill>
                  <a:srgbClr val="222222"/>
                </a:solidFill>
                <a:highlight>
                  <a:srgbClr val="FFFFFF"/>
                </a:highlight>
                <a:latin typeface="Arial"/>
                <a:ea typeface="Arial"/>
                <a:cs typeface="Arial"/>
                <a:sym typeface="Arial"/>
              </a:rPr>
              <a:t> value or quantity lying at the midpoint of a frequency distribution</a:t>
            </a:r>
          </a:p>
        </p:txBody>
      </p:sp>
      <p:sp>
        <p:nvSpPr>
          <p:cNvPr id="549" name="Shape 549"/>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Shape 217"/>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218" name="Shape 218"/>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5"/>
        <p:cNvGrpSpPr/>
        <p:nvPr/>
      </p:nvGrpSpPr>
      <p:grpSpPr>
        <a:xfrm>
          <a:off x="0" y="0"/>
          <a:ext cx="0" cy="0"/>
          <a:chOff x="0" y="0"/>
          <a:chExt cx="0" cy="0"/>
        </a:xfrm>
      </p:grpSpPr>
      <p:sp>
        <p:nvSpPr>
          <p:cNvPr id="556" name="Shape 556"/>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557" name="Shape 557"/>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3"/>
        <p:cNvGrpSpPr/>
        <p:nvPr/>
      </p:nvGrpSpPr>
      <p:grpSpPr>
        <a:xfrm>
          <a:off x="0" y="0"/>
          <a:ext cx="0" cy="0"/>
          <a:chOff x="0" y="0"/>
          <a:chExt cx="0" cy="0"/>
        </a:xfrm>
      </p:grpSpPr>
      <p:sp>
        <p:nvSpPr>
          <p:cNvPr id="564" name="Shape 564"/>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565" name="Shape 565"/>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Shape 225"/>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Clr>
                <a:schemeClr val="dk1"/>
              </a:buClr>
              <a:buSzPct val="100000"/>
              <a:buFont typeface="Arial"/>
              <a:buNone/>
            </a:pPr>
            <a:r>
              <a:rPr lang="en-US" sz="1100" b="1">
                <a:solidFill>
                  <a:srgbClr val="231F20"/>
                </a:solidFill>
                <a:highlight>
                  <a:srgbClr val="FFFFFF"/>
                </a:highlight>
                <a:latin typeface="Times New Roman"/>
                <a:ea typeface="Times New Roman"/>
                <a:cs typeface="Times New Roman"/>
                <a:sym typeface="Times New Roman"/>
              </a:rPr>
              <a:t>Program/Project Planning and Management:</a:t>
            </a:r>
          </a:p>
          <a:p>
            <a:pPr lvl="0">
              <a:spcBef>
                <a:spcPts val="0"/>
              </a:spcBef>
              <a:buClr>
                <a:schemeClr val="dk1"/>
              </a:buClr>
              <a:buSzPct val="100000"/>
              <a:buFont typeface="Arial"/>
              <a:buNone/>
            </a:pPr>
            <a:r>
              <a:rPr lang="en-US" sz="1100">
                <a:solidFill>
                  <a:srgbClr val="231F20"/>
                </a:solidFill>
                <a:highlight>
                  <a:srgbClr val="FFFFFF"/>
                </a:highlight>
                <a:latin typeface="Times New Roman"/>
                <a:ea typeface="Times New Roman"/>
                <a:cs typeface="Times New Roman"/>
                <a:sym typeface="Times New Roman"/>
              </a:rPr>
              <a:t>The first box on the roadmap focuses on getting the program/project launched, including scoping, justification and staffing.</a:t>
            </a:r>
          </a:p>
          <a:p>
            <a:pPr lvl="0">
              <a:lnSpc>
                <a:spcPct val="115000"/>
              </a:lnSpc>
              <a:spcBef>
                <a:spcPts val="1100"/>
              </a:spcBef>
              <a:spcAft>
                <a:spcPts val="1100"/>
              </a:spcAft>
              <a:buClr>
                <a:schemeClr val="dk1"/>
              </a:buClr>
              <a:buSzPct val="100000"/>
              <a:buFont typeface="Arial"/>
              <a:buNone/>
            </a:pPr>
            <a:r>
              <a:rPr lang="en-US" sz="1100" b="1">
                <a:solidFill>
                  <a:srgbClr val="231F20"/>
                </a:solidFill>
                <a:highlight>
                  <a:srgbClr val="FFFFFF"/>
                </a:highlight>
                <a:latin typeface="Times New Roman"/>
                <a:ea typeface="Times New Roman"/>
                <a:cs typeface="Times New Roman"/>
                <a:sym typeface="Times New Roman"/>
              </a:rPr>
              <a:t>Business Requirements:</a:t>
            </a:r>
          </a:p>
          <a:p>
            <a:pPr lvl="0">
              <a:lnSpc>
                <a:spcPct val="115000"/>
              </a:lnSpc>
              <a:spcBef>
                <a:spcPts val="1100"/>
              </a:spcBef>
              <a:spcAft>
                <a:spcPts val="1100"/>
              </a:spcAft>
              <a:buClr>
                <a:schemeClr val="dk1"/>
              </a:buClr>
              <a:buSzPct val="100000"/>
              <a:buFont typeface="Arial"/>
              <a:buNone/>
            </a:pPr>
            <a:r>
              <a:rPr lang="en-US" sz="1100">
                <a:solidFill>
                  <a:srgbClr val="231F20"/>
                </a:solidFill>
                <a:highlight>
                  <a:srgbClr val="FFFFFF"/>
                </a:highlight>
                <a:latin typeface="Times New Roman"/>
                <a:ea typeface="Times New Roman"/>
                <a:cs typeface="Times New Roman"/>
                <a:sym typeface="Times New Roman"/>
              </a:rPr>
              <a:t>This unit involves collecting Requirements that determine the key factors impacting the business. Then detailed requirements are gathered for the first iteration of the DW/BI system development. Three concurrent Lifecycle tracks follow the business requirements definition.</a:t>
            </a:r>
          </a:p>
          <a:p>
            <a:pPr lvl="0">
              <a:lnSpc>
                <a:spcPct val="115000"/>
              </a:lnSpc>
              <a:spcBef>
                <a:spcPts val="1100"/>
              </a:spcBef>
              <a:spcAft>
                <a:spcPts val="1100"/>
              </a:spcAft>
              <a:buClr>
                <a:schemeClr val="dk1"/>
              </a:buClr>
              <a:buSzPct val="100000"/>
              <a:buFont typeface="Arial"/>
              <a:buNone/>
            </a:pPr>
            <a:r>
              <a:rPr lang="en-US" sz="1100" b="1">
                <a:solidFill>
                  <a:srgbClr val="231F20"/>
                </a:solidFill>
                <a:highlight>
                  <a:srgbClr val="FFFFFF"/>
                </a:highlight>
                <a:latin typeface="Times New Roman"/>
                <a:ea typeface="Times New Roman"/>
                <a:cs typeface="Times New Roman"/>
                <a:sym typeface="Times New Roman"/>
              </a:rPr>
              <a:t>Technology Track:</a:t>
            </a:r>
          </a:p>
          <a:p>
            <a:pPr lvl="0">
              <a:lnSpc>
                <a:spcPct val="115000"/>
              </a:lnSpc>
              <a:spcBef>
                <a:spcPts val="1100"/>
              </a:spcBef>
              <a:spcAft>
                <a:spcPts val="1100"/>
              </a:spcAft>
              <a:buClr>
                <a:schemeClr val="dk1"/>
              </a:buClr>
              <a:buSzPct val="100000"/>
              <a:buFont typeface="Arial"/>
              <a:buNone/>
            </a:pPr>
            <a:r>
              <a:rPr lang="en-US" sz="1100">
                <a:solidFill>
                  <a:srgbClr val="231F20"/>
                </a:solidFill>
                <a:highlight>
                  <a:srgbClr val="FFFFFF"/>
                </a:highlight>
                <a:latin typeface="Times New Roman"/>
                <a:ea typeface="Times New Roman"/>
                <a:cs typeface="Times New Roman"/>
                <a:sym typeface="Times New Roman"/>
              </a:rPr>
              <a:t>The technology track begins with system architecture design to establish a shopping list of needed capabilities, followed by the selection and installation of products satisfying those architectural needs.</a:t>
            </a:r>
          </a:p>
          <a:p>
            <a:pPr lvl="0">
              <a:lnSpc>
                <a:spcPct val="115000"/>
              </a:lnSpc>
              <a:spcBef>
                <a:spcPts val="0"/>
              </a:spcBef>
              <a:buClr>
                <a:schemeClr val="dk1"/>
              </a:buClr>
              <a:buSzPct val="100000"/>
              <a:buFont typeface="Arial"/>
              <a:buNone/>
            </a:pPr>
            <a:r>
              <a:rPr lang="en-US" sz="1100" b="1">
                <a:solidFill>
                  <a:srgbClr val="231F20"/>
                </a:solidFill>
                <a:highlight>
                  <a:srgbClr val="FFFFFF"/>
                </a:highlight>
                <a:latin typeface="Times New Roman"/>
                <a:ea typeface="Times New Roman"/>
                <a:cs typeface="Times New Roman"/>
                <a:sym typeface="Times New Roman"/>
              </a:rPr>
              <a:t>Data Track:</a:t>
            </a:r>
          </a:p>
          <a:p>
            <a:pPr lvl="0">
              <a:spcBef>
                <a:spcPts val="0"/>
              </a:spcBef>
              <a:buClr>
                <a:schemeClr val="dk1"/>
              </a:buClr>
              <a:buSzPct val="100000"/>
              <a:buFont typeface="Arial"/>
              <a:buNone/>
            </a:pPr>
            <a:r>
              <a:rPr lang="en-US" sz="1100">
                <a:solidFill>
                  <a:srgbClr val="231F20"/>
                </a:solidFill>
                <a:highlight>
                  <a:srgbClr val="FFFFFF"/>
                </a:highlight>
                <a:latin typeface="Times New Roman"/>
                <a:ea typeface="Times New Roman"/>
                <a:cs typeface="Times New Roman"/>
                <a:sym typeface="Times New Roman"/>
              </a:rPr>
              <a:t>The data track begins with the design of a target dimensional model to address the business requirements, while considering the underlying data realities. Dimensional models can be instantiated in relational databases, referred to as star schemas, or multidimensional databases, known as OLAP cubes. The dimensional model is converted into a physical design where performance tuning strategies are considered, then the ETL system design and development challenges are tackled.</a:t>
            </a:r>
          </a:p>
          <a:p>
            <a:pPr lvl="0">
              <a:spcBef>
                <a:spcPts val="0"/>
              </a:spcBef>
              <a:buClr>
                <a:schemeClr val="dk1"/>
              </a:buClr>
              <a:buSzPct val="100000"/>
              <a:buFont typeface="Arial"/>
              <a:buNone/>
            </a:pPr>
            <a:r>
              <a:rPr lang="en-US" sz="1100" b="1">
                <a:solidFill>
                  <a:srgbClr val="231F20"/>
                </a:solidFill>
                <a:highlight>
                  <a:srgbClr val="FFFFFF"/>
                </a:highlight>
                <a:latin typeface="Times New Roman"/>
                <a:ea typeface="Times New Roman"/>
                <a:cs typeface="Times New Roman"/>
                <a:sym typeface="Times New Roman"/>
              </a:rPr>
              <a:t>Business Intelligence Track:</a:t>
            </a:r>
          </a:p>
          <a:p>
            <a:pPr lvl="0">
              <a:spcBef>
                <a:spcPts val="0"/>
              </a:spcBef>
              <a:buClr>
                <a:schemeClr val="dk1"/>
              </a:buClr>
              <a:buSzPct val="100000"/>
              <a:buFont typeface="Arial"/>
              <a:buNone/>
            </a:pPr>
            <a:r>
              <a:rPr lang="en-US" sz="1100">
                <a:solidFill>
                  <a:srgbClr val="231F20"/>
                </a:solidFill>
                <a:highlight>
                  <a:srgbClr val="FFFFFF"/>
                </a:highlight>
                <a:latin typeface="Times New Roman"/>
                <a:ea typeface="Times New Roman"/>
                <a:cs typeface="Times New Roman"/>
                <a:sym typeface="Times New Roman"/>
              </a:rPr>
              <a:t>While some project members are immersed in the technology and data, others focus on identifying and constructing a broad range of BI applications, including standardized reports, parameterized queries, dashboards, scorecards, analytic models, data mining applications, along with the associated navigational interfaces.</a:t>
            </a:r>
          </a:p>
          <a:p>
            <a:pPr lvl="0">
              <a:spcBef>
                <a:spcPts val="0"/>
              </a:spcBef>
              <a:buClr>
                <a:schemeClr val="dk1"/>
              </a:buClr>
              <a:buSzPct val="100000"/>
              <a:buFont typeface="Arial"/>
              <a:buNone/>
            </a:pPr>
            <a:r>
              <a:rPr lang="en-US" sz="1100" b="1">
                <a:solidFill>
                  <a:srgbClr val="231F20"/>
                </a:solidFill>
                <a:highlight>
                  <a:srgbClr val="FFFFFF"/>
                </a:highlight>
                <a:latin typeface="Times New Roman"/>
                <a:ea typeface="Times New Roman"/>
                <a:cs typeface="Times New Roman"/>
                <a:sym typeface="Times New Roman"/>
              </a:rPr>
              <a:t>Deployment, Maintenance, and Growth:</a:t>
            </a:r>
          </a:p>
          <a:p>
            <a:pPr lvl="0">
              <a:spcBef>
                <a:spcPts val="0"/>
              </a:spcBef>
              <a:buClr>
                <a:schemeClr val="dk1"/>
              </a:buClr>
              <a:buSzPct val="100000"/>
              <a:buFont typeface="Arial"/>
              <a:buNone/>
            </a:pPr>
            <a:r>
              <a:rPr lang="en-US" sz="1100">
                <a:solidFill>
                  <a:srgbClr val="231F20"/>
                </a:solidFill>
                <a:highlight>
                  <a:srgbClr val="FFFFFF"/>
                </a:highlight>
                <a:latin typeface="Times New Roman"/>
                <a:ea typeface="Times New Roman"/>
                <a:cs typeface="Times New Roman"/>
                <a:sym typeface="Times New Roman"/>
              </a:rPr>
              <a:t>The three Lifecycle tracks converge at deployment, bringing together the technology, data and BI applications. The deployed iteration enters a maintenance phase, while growth is addressed by the arrow back to project planning for the next iteration of the DW/BI system. Thus DW/BI system is a long term process and thus the DW/BI professionals must continuously straddle the business’s requirements and the underlying realities of the source data, technology, and related resources </a:t>
            </a:r>
          </a:p>
          <a:p>
            <a:pPr lvl="0">
              <a:spcBef>
                <a:spcPts val="0"/>
              </a:spcBef>
              <a:buClr>
                <a:schemeClr val="dk1"/>
              </a:buClr>
              <a:buSzPct val="100000"/>
              <a:buFont typeface="Arial"/>
              <a:buNone/>
            </a:pPr>
            <a:r>
              <a:rPr lang="en-US" sz="1100" b="1">
                <a:solidFill>
                  <a:srgbClr val="231F20"/>
                </a:solidFill>
                <a:highlight>
                  <a:srgbClr val="FFFFFF"/>
                </a:highlight>
                <a:latin typeface="Times New Roman"/>
                <a:ea typeface="Times New Roman"/>
                <a:cs typeface="Times New Roman"/>
                <a:sym typeface="Times New Roman"/>
              </a:rPr>
              <a:t>Program/Project Planning and Management:</a:t>
            </a:r>
          </a:p>
          <a:p>
            <a:pPr lvl="0">
              <a:spcBef>
                <a:spcPts val="0"/>
              </a:spcBef>
              <a:buClr>
                <a:schemeClr val="dk1"/>
              </a:buClr>
              <a:buSzPct val="100000"/>
              <a:buFont typeface="Arial"/>
              <a:buNone/>
            </a:pPr>
            <a:r>
              <a:rPr lang="en-US" sz="1100">
                <a:solidFill>
                  <a:srgbClr val="231F20"/>
                </a:solidFill>
                <a:highlight>
                  <a:srgbClr val="FFFFFF"/>
                </a:highlight>
                <a:latin typeface="Times New Roman"/>
                <a:ea typeface="Times New Roman"/>
                <a:cs typeface="Times New Roman"/>
                <a:sym typeface="Times New Roman"/>
              </a:rPr>
              <a:t>The first box on the roadmap focuses on getting the program/project launched, including scoping, justification and staffing.</a:t>
            </a:r>
          </a:p>
          <a:p>
            <a:pPr lvl="0">
              <a:lnSpc>
                <a:spcPct val="115000"/>
              </a:lnSpc>
              <a:spcBef>
                <a:spcPts val="1100"/>
              </a:spcBef>
              <a:spcAft>
                <a:spcPts val="1100"/>
              </a:spcAft>
              <a:buClr>
                <a:schemeClr val="dk1"/>
              </a:buClr>
              <a:buSzPct val="100000"/>
              <a:buFont typeface="Arial"/>
              <a:buNone/>
            </a:pPr>
            <a:r>
              <a:rPr lang="en-US" sz="1100" b="1">
                <a:solidFill>
                  <a:srgbClr val="231F20"/>
                </a:solidFill>
                <a:highlight>
                  <a:srgbClr val="FFFFFF"/>
                </a:highlight>
                <a:latin typeface="Times New Roman"/>
                <a:ea typeface="Times New Roman"/>
                <a:cs typeface="Times New Roman"/>
                <a:sym typeface="Times New Roman"/>
              </a:rPr>
              <a:t>Business Requirements:</a:t>
            </a:r>
          </a:p>
          <a:p>
            <a:pPr lvl="0">
              <a:lnSpc>
                <a:spcPct val="115000"/>
              </a:lnSpc>
              <a:spcBef>
                <a:spcPts val="1100"/>
              </a:spcBef>
              <a:spcAft>
                <a:spcPts val="1100"/>
              </a:spcAft>
              <a:buClr>
                <a:schemeClr val="dk1"/>
              </a:buClr>
              <a:buSzPct val="100000"/>
              <a:buFont typeface="Arial"/>
              <a:buNone/>
            </a:pPr>
            <a:r>
              <a:rPr lang="en-US" sz="1100">
                <a:solidFill>
                  <a:srgbClr val="231F20"/>
                </a:solidFill>
                <a:highlight>
                  <a:srgbClr val="FFFFFF"/>
                </a:highlight>
                <a:latin typeface="Times New Roman"/>
                <a:ea typeface="Times New Roman"/>
                <a:cs typeface="Times New Roman"/>
                <a:sym typeface="Times New Roman"/>
              </a:rPr>
              <a:t>This unit involves collecting Requirements that determine the key factors impacting the business. Then detailed requirements are gathered for the first iteration of the DW/BI system development. Three concurrent Lifecycle tracks follow the business requirements definition.</a:t>
            </a:r>
          </a:p>
          <a:p>
            <a:pPr lvl="0">
              <a:lnSpc>
                <a:spcPct val="115000"/>
              </a:lnSpc>
              <a:spcBef>
                <a:spcPts val="1100"/>
              </a:spcBef>
              <a:spcAft>
                <a:spcPts val="1100"/>
              </a:spcAft>
              <a:buClr>
                <a:schemeClr val="dk1"/>
              </a:buClr>
              <a:buSzPct val="100000"/>
              <a:buFont typeface="Arial"/>
              <a:buNone/>
            </a:pPr>
            <a:r>
              <a:rPr lang="en-US" sz="1100" b="1">
                <a:solidFill>
                  <a:srgbClr val="231F20"/>
                </a:solidFill>
                <a:highlight>
                  <a:srgbClr val="FFFFFF"/>
                </a:highlight>
                <a:latin typeface="Times New Roman"/>
                <a:ea typeface="Times New Roman"/>
                <a:cs typeface="Times New Roman"/>
                <a:sym typeface="Times New Roman"/>
              </a:rPr>
              <a:t>Technology Track:</a:t>
            </a:r>
          </a:p>
          <a:p>
            <a:pPr lvl="0">
              <a:lnSpc>
                <a:spcPct val="115000"/>
              </a:lnSpc>
              <a:spcBef>
                <a:spcPts val="1100"/>
              </a:spcBef>
              <a:spcAft>
                <a:spcPts val="1100"/>
              </a:spcAft>
              <a:buClr>
                <a:schemeClr val="dk1"/>
              </a:buClr>
              <a:buSzPct val="100000"/>
              <a:buFont typeface="Arial"/>
              <a:buNone/>
            </a:pPr>
            <a:r>
              <a:rPr lang="en-US" sz="1100">
                <a:solidFill>
                  <a:srgbClr val="231F20"/>
                </a:solidFill>
                <a:highlight>
                  <a:srgbClr val="FFFFFF"/>
                </a:highlight>
                <a:latin typeface="Times New Roman"/>
                <a:ea typeface="Times New Roman"/>
                <a:cs typeface="Times New Roman"/>
                <a:sym typeface="Times New Roman"/>
              </a:rPr>
              <a:t>The technology track begins with system architecture design to establish a shopping list of needed capabilities, followed by the selection and installation of products satisfying those architectural needs.</a:t>
            </a:r>
          </a:p>
          <a:p>
            <a:pPr lvl="0">
              <a:lnSpc>
                <a:spcPct val="115000"/>
              </a:lnSpc>
              <a:spcBef>
                <a:spcPts val="0"/>
              </a:spcBef>
              <a:buClr>
                <a:schemeClr val="dk1"/>
              </a:buClr>
              <a:buSzPct val="100000"/>
              <a:buFont typeface="Arial"/>
              <a:buNone/>
            </a:pPr>
            <a:r>
              <a:rPr lang="en-US" sz="1100" b="1">
                <a:solidFill>
                  <a:srgbClr val="231F20"/>
                </a:solidFill>
                <a:highlight>
                  <a:srgbClr val="FFFFFF"/>
                </a:highlight>
                <a:latin typeface="Times New Roman"/>
                <a:ea typeface="Times New Roman"/>
                <a:cs typeface="Times New Roman"/>
                <a:sym typeface="Times New Roman"/>
              </a:rPr>
              <a:t>Data Track:</a:t>
            </a:r>
          </a:p>
          <a:p>
            <a:pPr lvl="0">
              <a:spcBef>
                <a:spcPts val="0"/>
              </a:spcBef>
              <a:buClr>
                <a:schemeClr val="dk1"/>
              </a:buClr>
              <a:buSzPct val="100000"/>
              <a:buFont typeface="Arial"/>
              <a:buNone/>
            </a:pPr>
            <a:r>
              <a:rPr lang="en-US" sz="1100">
                <a:solidFill>
                  <a:srgbClr val="231F20"/>
                </a:solidFill>
                <a:highlight>
                  <a:srgbClr val="FFFFFF"/>
                </a:highlight>
                <a:latin typeface="Times New Roman"/>
                <a:ea typeface="Times New Roman"/>
                <a:cs typeface="Times New Roman"/>
                <a:sym typeface="Times New Roman"/>
              </a:rPr>
              <a:t>The data track begins with the design of a target dimensional model to address the business requirements, while considering the underlying data realities. Dimensional models can be instantiated in relational databases, referred to as star schemas, or multidimensional databases, known as OLAP cubes. The dimensional model is converted into a physical design where performance tuning strategies are considered, then the ETL system design and development challenges are tackled.</a:t>
            </a:r>
          </a:p>
          <a:p>
            <a:pPr lvl="0">
              <a:spcBef>
                <a:spcPts val="0"/>
              </a:spcBef>
              <a:buClr>
                <a:schemeClr val="dk1"/>
              </a:buClr>
              <a:buSzPct val="100000"/>
              <a:buFont typeface="Arial"/>
              <a:buNone/>
            </a:pPr>
            <a:r>
              <a:rPr lang="en-US" sz="1100" b="1">
                <a:solidFill>
                  <a:srgbClr val="231F20"/>
                </a:solidFill>
                <a:highlight>
                  <a:srgbClr val="FFFFFF"/>
                </a:highlight>
                <a:latin typeface="Times New Roman"/>
                <a:ea typeface="Times New Roman"/>
                <a:cs typeface="Times New Roman"/>
                <a:sym typeface="Times New Roman"/>
              </a:rPr>
              <a:t>Business Intelligence Track:</a:t>
            </a:r>
          </a:p>
          <a:p>
            <a:pPr lvl="0">
              <a:spcBef>
                <a:spcPts val="0"/>
              </a:spcBef>
              <a:buClr>
                <a:schemeClr val="dk1"/>
              </a:buClr>
              <a:buSzPct val="100000"/>
              <a:buFont typeface="Arial"/>
              <a:buNone/>
            </a:pPr>
            <a:r>
              <a:rPr lang="en-US" sz="1100">
                <a:solidFill>
                  <a:srgbClr val="231F20"/>
                </a:solidFill>
                <a:highlight>
                  <a:srgbClr val="FFFFFF"/>
                </a:highlight>
                <a:latin typeface="Times New Roman"/>
                <a:ea typeface="Times New Roman"/>
                <a:cs typeface="Times New Roman"/>
                <a:sym typeface="Times New Roman"/>
              </a:rPr>
              <a:t>While some project members are immersed in the technology and data, others focus on identifying and constructing a broad range of BI applications, including standardized reports, parameterized queries, dashboards, scorecards, analytic models, data mining applications, along with the associated navigational interfaces.</a:t>
            </a:r>
          </a:p>
          <a:p>
            <a:pPr lvl="0">
              <a:spcBef>
                <a:spcPts val="0"/>
              </a:spcBef>
              <a:buClr>
                <a:schemeClr val="dk1"/>
              </a:buClr>
              <a:buSzPct val="100000"/>
              <a:buFont typeface="Arial"/>
              <a:buNone/>
            </a:pPr>
            <a:r>
              <a:rPr lang="en-US" sz="1100" b="1">
                <a:solidFill>
                  <a:srgbClr val="231F20"/>
                </a:solidFill>
                <a:highlight>
                  <a:srgbClr val="FFFFFF"/>
                </a:highlight>
                <a:latin typeface="Times New Roman"/>
                <a:ea typeface="Times New Roman"/>
                <a:cs typeface="Times New Roman"/>
                <a:sym typeface="Times New Roman"/>
              </a:rPr>
              <a:t>Deployment, Maintenance, and Growth:</a:t>
            </a:r>
          </a:p>
          <a:p>
            <a:pPr lvl="0">
              <a:spcBef>
                <a:spcPts val="0"/>
              </a:spcBef>
              <a:buClr>
                <a:schemeClr val="dk1"/>
              </a:buClr>
              <a:buSzPct val="100000"/>
              <a:buFont typeface="Arial"/>
              <a:buNone/>
            </a:pPr>
            <a:r>
              <a:rPr lang="en-US" sz="1100">
                <a:solidFill>
                  <a:srgbClr val="231F20"/>
                </a:solidFill>
                <a:highlight>
                  <a:srgbClr val="FFFFFF"/>
                </a:highlight>
                <a:latin typeface="Times New Roman"/>
                <a:ea typeface="Times New Roman"/>
                <a:cs typeface="Times New Roman"/>
                <a:sym typeface="Times New Roman"/>
              </a:rPr>
              <a:t>The three Lifecycle tracks converge at deployment, bringing together the technology, data and BI applications. The deployed iteration enters a maintenance phase, while growth is addressed by the arrow back to project planning for the next iteration of the DW/BI system. Thus DW/BI system is a long term process and thus the DW/BI professionals must continuously straddle the business’s requirements and the underlying realities of the source data, technology, and related resources </a:t>
            </a:r>
          </a:p>
          <a:p>
            <a:pPr lvl="0">
              <a:spcBef>
                <a:spcPts val="0"/>
              </a:spcBef>
              <a:buNone/>
            </a:pPr>
            <a:endParaRPr/>
          </a:p>
        </p:txBody>
      </p:sp>
      <p:sp>
        <p:nvSpPr>
          <p:cNvPr id="226" name="Shape 226"/>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Shape 232"/>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233" name="Shape 233"/>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Shape 240"/>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241" name="Shape 241"/>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a:headEnd type="none" w="med" len="med"/>
            <a:tailEnd type="none" w="med" len="med"/>
          </a:ln>
        </p:spPr>
      </p:sp>
      <p:sp>
        <p:nvSpPr>
          <p:cNvPr id="279" name="Shape 279"/>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a:solidFill>
                  <a:srgbClr val="231F20"/>
                </a:solidFill>
                <a:highlight>
                  <a:srgbClr val="FFFFFF"/>
                </a:highlight>
                <a:latin typeface="Arial"/>
                <a:ea typeface="Arial"/>
                <a:cs typeface="Arial"/>
                <a:sym typeface="Arial"/>
              </a:rPr>
              <a:t>The </a:t>
            </a:r>
            <a:r>
              <a:rPr lang="en-US" i="1">
                <a:solidFill>
                  <a:srgbClr val="231F20"/>
                </a:solidFill>
                <a:latin typeface="Arial"/>
                <a:ea typeface="Arial"/>
                <a:cs typeface="Arial"/>
                <a:sym typeface="Arial"/>
              </a:rPr>
              <a:t>bus matrix</a:t>
            </a:r>
            <a:r>
              <a:rPr lang="en-US">
                <a:solidFill>
                  <a:srgbClr val="231F20"/>
                </a:solidFill>
                <a:highlight>
                  <a:srgbClr val="FFFFFF"/>
                </a:highlight>
                <a:latin typeface="Arial"/>
                <a:ea typeface="Arial"/>
                <a:cs typeface="Arial"/>
                <a:sym typeface="Arial"/>
              </a:rPr>
              <a:t> is the essential tool for designing and communicating the bus architecture. The rows of the matrix are business processes and the columns are dimensions. The shaded cells of the matrix indicate whether a dimension is associated with a given business process.</a:t>
            </a:r>
            <a:r>
              <a:rPr lang="en-US" u="sng">
                <a:solidFill>
                  <a:srgbClr val="231F20"/>
                </a:solidFill>
                <a:highlight>
                  <a:srgbClr val="FFFFFF"/>
                </a:highlight>
                <a:latin typeface="Arial"/>
                <a:ea typeface="Arial"/>
                <a:cs typeface="Arial"/>
                <a:sym typeface="Arial"/>
              </a:rPr>
              <a:t>The design team scans each row to test whether a candidate dimension is well-deﬁned for the business process and also scans each column to see where a dimension should be conformed across multiple business processes.</a:t>
            </a:r>
            <a:r>
              <a:rPr lang="en-US">
                <a:solidFill>
                  <a:srgbClr val="231F20"/>
                </a:solidFill>
                <a:highlight>
                  <a:srgbClr val="FFFFFF"/>
                </a:highlight>
                <a:latin typeface="Arial"/>
                <a:ea typeface="Arial"/>
                <a:cs typeface="Arial"/>
                <a:sym typeface="Arial"/>
              </a:rPr>
              <a:t> Besides the technical design considerations, the bus matrix is used as input to prioritize DW/BI projects with business management as teams should implement one row of the matrix at a time.</a:t>
            </a:r>
            <a:r>
              <a:rPr lang="en-US" sz="1000">
                <a:solidFill>
                  <a:srgbClr val="231F20"/>
                </a:solidFill>
                <a:latin typeface="Arial"/>
                <a:ea typeface="Arial"/>
                <a:cs typeface="Arial"/>
                <a:sym typeface="Arial"/>
              </a:rPr>
              <a:t> </a:t>
            </a:r>
          </a:p>
        </p:txBody>
      </p:sp>
      <p:sp>
        <p:nvSpPr>
          <p:cNvPr id="280" name="Shape 280"/>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7</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Shape 291"/>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a:headEnd type="none" w="med" len="med"/>
            <a:tailEnd type="none" w="med" len="med"/>
          </a:ln>
        </p:spPr>
      </p:sp>
      <p:sp>
        <p:nvSpPr>
          <p:cNvPr id="292" name="Shape 292"/>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a:solidFill>
                  <a:srgbClr val="231F20"/>
                </a:solidFill>
                <a:highlight>
                  <a:srgbClr val="FFFFFF"/>
                </a:highlight>
                <a:latin typeface="Arial"/>
                <a:ea typeface="Arial"/>
                <a:cs typeface="Arial"/>
                <a:sym typeface="Arial"/>
              </a:rPr>
              <a:t>After the bus matrix rows have been identiﬁed, you can draft a different matrix by replacing the dimension columns with business functions, such as marketing, sales, and ﬁnance, and then shading the matrix cells to indicate which business functions are interested in which business process rows.</a:t>
            </a:r>
            <a:r>
              <a:rPr lang="en-US" u="sng">
                <a:solidFill>
                  <a:srgbClr val="231F20"/>
                </a:solidFill>
                <a:highlight>
                  <a:srgbClr val="FFFFFF"/>
                </a:highlight>
                <a:latin typeface="Arial"/>
                <a:ea typeface="Arial"/>
                <a:cs typeface="Arial"/>
                <a:sym typeface="Arial"/>
              </a:rPr>
              <a:t> The </a:t>
            </a:r>
            <a:r>
              <a:rPr lang="en-US" i="1" u="sng">
                <a:solidFill>
                  <a:srgbClr val="231F20"/>
                </a:solidFill>
                <a:latin typeface="Arial"/>
                <a:ea typeface="Arial"/>
                <a:cs typeface="Arial"/>
                <a:sym typeface="Arial"/>
              </a:rPr>
              <a:t>opportunity matrix </a:t>
            </a:r>
            <a:r>
              <a:rPr lang="en-US" u="sng">
                <a:solidFill>
                  <a:srgbClr val="231F20"/>
                </a:solidFill>
                <a:highlight>
                  <a:srgbClr val="FFFFFF"/>
                </a:highlight>
                <a:latin typeface="Arial"/>
                <a:ea typeface="Arial"/>
                <a:cs typeface="Arial"/>
                <a:sym typeface="Arial"/>
              </a:rPr>
              <a:t>helps identify which business groups should be invited to the collaborative design sessions for each process-centric row.</a:t>
            </a:r>
          </a:p>
        </p:txBody>
      </p:sp>
      <p:sp>
        <p:nvSpPr>
          <p:cNvPr id="293" name="Shape 293"/>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8</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Shape 305"/>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a:headEnd type="none" w="med" len="med"/>
            <a:tailEnd type="none" w="med" len="med"/>
          </a:ln>
        </p:spPr>
      </p:sp>
      <p:sp>
        <p:nvSpPr>
          <p:cNvPr id="306" name="Shape 306"/>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rtl="0">
              <a:lnSpc>
                <a:spcPct val="90000"/>
              </a:lnSpc>
              <a:spcBef>
                <a:spcPts val="0"/>
              </a:spcBef>
              <a:buSzPct val="25000"/>
              <a:buNone/>
            </a:pPr>
            <a:r>
              <a:rPr lang="en-US"/>
              <a:t>The Prioritization Matrix facilitates the discussion and debate between the Business and IT stakeholders in identifying the “right” use cases to start an initiative.Focusing the Prioritization Matrix process on a key business initiative – such as increasing same store sales, minimizing financial risk, optimizing market spend – is critical.as it provides the foundation upon which the business value and implementation feasibility discussion and subsequent placement on the matrix discussion can occur. The targeted business initiative provides the key performance indicators the critical success factors</a:t>
            </a:r>
          </a:p>
        </p:txBody>
      </p:sp>
      <p:sp>
        <p:nvSpPr>
          <p:cNvPr id="307" name="Shape 307"/>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9</a:t>
            </a:fld>
            <a:endParaRPr lang="en-US" sz="1200">
              <a:solidFill>
                <a:schemeClr val="dk1"/>
              </a:solidFill>
              <a:latin typeface="Calibri"/>
              <a:ea typeface="Calibri"/>
              <a:cs typeface="Calibri"/>
              <a:sym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16"/>
        <p:cNvGrpSpPr/>
        <p:nvPr/>
      </p:nvGrpSpPr>
      <p:grpSpPr>
        <a:xfrm>
          <a:off x="0" y="0"/>
          <a:ext cx="0" cy="0"/>
          <a:chOff x="0" y="0"/>
          <a:chExt cx="0" cy="0"/>
        </a:xfrm>
      </p:grpSpPr>
      <p:pic>
        <p:nvPicPr>
          <p:cNvPr id="17" name="Shape 17" descr="HD-ShadowLong.png"/>
          <p:cNvPicPr preferRelativeResize="0"/>
          <p:nvPr/>
        </p:nvPicPr>
        <p:blipFill rotWithShape="1">
          <a:blip r:embed="rId2">
            <a:alphaModFix/>
          </a:blip>
          <a:srcRect/>
          <a:stretch/>
        </p:blipFill>
        <p:spPr>
          <a:xfrm>
            <a:off x="0" y="1970240"/>
            <a:ext cx="10437812" cy="321163"/>
          </a:xfrm>
          <a:prstGeom prst="rect">
            <a:avLst/>
          </a:prstGeom>
          <a:noFill/>
          <a:ln>
            <a:noFill/>
          </a:ln>
        </p:spPr>
      </p:pic>
      <p:pic>
        <p:nvPicPr>
          <p:cNvPr id="18" name="Shape 18" descr="HD-ShadowShort.png"/>
          <p:cNvPicPr preferRelativeResize="0"/>
          <p:nvPr/>
        </p:nvPicPr>
        <p:blipFill rotWithShape="1">
          <a:blip r:embed="rId3">
            <a:alphaModFix/>
          </a:blip>
          <a:srcRect/>
          <a:stretch/>
        </p:blipFill>
        <p:spPr>
          <a:xfrm>
            <a:off x="10585825" y="1971233"/>
            <a:ext cx="1602997" cy="144269"/>
          </a:xfrm>
          <a:prstGeom prst="rect">
            <a:avLst/>
          </a:prstGeom>
          <a:noFill/>
          <a:ln>
            <a:noFill/>
          </a:ln>
        </p:spPr>
      </p:pic>
      <p:sp>
        <p:nvSpPr>
          <p:cNvPr id="19" name="Shape 19"/>
          <p:cNvSpPr/>
          <p:nvPr/>
        </p:nvSpPr>
        <p:spPr>
          <a:xfrm>
            <a:off x="0" y="609600"/>
            <a:ext cx="10437812" cy="1368198"/>
          </a:xfrm>
          <a:prstGeom prst="rect">
            <a:avLst/>
          </a:prstGeom>
          <a:solidFill>
            <a:srgbClr val="262626"/>
          </a:solidFill>
          <a:ln>
            <a:noFill/>
          </a:ln>
        </p:spPr>
        <p:txBody>
          <a:bodyPr lIns="91425" tIns="91425" rIns="91425" bIns="91425" anchor="ctr" anchorCtr="0">
            <a:noAutofit/>
          </a:bodyPr>
          <a:lstStyle/>
          <a:p>
            <a:pPr lvl="0">
              <a:spcBef>
                <a:spcPts val="0"/>
              </a:spcBef>
              <a:buNone/>
            </a:pPr>
            <a:endParaRPr/>
          </a:p>
        </p:txBody>
      </p:sp>
      <p:sp>
        <p:nvSpPr>
          <p:cNvPr id="20" name="Shape 20"/>
          <p:cNvSpPr/>
          <p:nvPr/>
        </p:nvSpPr>
        <p:spPr>
          <a:xfrm>
            <a:off x="10585827" y="609600"/>
            <a:ext cx="1602997" cy="1368198"/>
          </a:xfrm>
          <a:prstGeom prst="rect">
            <a:avLst/>
          </a:prstGeom>
          <a:solidFill>
            <a:schemeClr val="accent1"/>
          </a:solidFill>
          <a:ln>
            <a:noFill/>
          </a:ln>
        </p:spPr>
        <p:txBody>
          <a:bodyPr lIns="91425" tIns="91425" rIns="91425" bIns="91425" anchor="ctr" anchorCtr="0">
            <a:noAutofit/>
          </a:bodyPr>
          <a:lstStyle/>
          <a:p>
            <a:pPr lvl="0">
              <a:spcBef>
                <a:spcPts val="0"/>
              </a:spcBef>
              <a:buNone/>
            </a:pPr>
            <a:endParaRPr/>
          </a:p>
        </p:txBody>
      </p:sp>
      <p:sp>
        <p:nvSpPr>
          <p:cNvPr id="21" name="Shape 21"/>
          <p:cNvSpPr txBox="1">
            <a:spLocks noGrp="1"/>
          </p:cNvSpPr>
          <p:nvPr>
            <p:ph type="title"/>
          </p:nvPr>
        </p:nvSpPr>
        <p:spPr>
          <a:xfrm>
            <a:off x="680320" y="753227"/>
            <a:ext cx="9613861" cy="1080938"/>
          </a:xfrm>
          <a:prstGeom prst="rect">
            <a:avLst/>
          </a:prstGeom>
          <a:noFill/>
          <a:ln>
            <a:noFill/>
          </a:ln>
        </p:spPr>
        <p:txBody>
          <a:bodyPr lIns="91425" tIns="91425" rIns="91425" bIns="91425" anchor="ctr" anchorCtr="0"/>
          <a:lstStyle>
            <a:lvl1pPr marL="0" marR="0" lvl="0" indent="0" algn="l" rtl="0">
              <a:lnSpc>
                <a:spcPct val="90000"/>
              </a:lnSpc>
              <a:spcBef>
                <a:spcPts val="0"/>
              </a:spcBef>
              <a:buClr>
                <a:schemeClr val="lt1"/>
              </a:buClr>
              <a:buFont typeface="Trebuchet MS"/>
              <a:buNone/>
              <a:defRPr sz="3600" b="0" i="0" u="none" strike="noStrike" cap="none">
                <a:solidFill>
                  <a:schemeClr val="lt1"/>
                </a:solidFill>
                <a:latin typeface="Trebuchet MS"/>
                <a:ea typeface="Trebuchet MS"/>
                <a:cs typeface="Trebuchet MS"/>
                <a:sym typeface="Trebuchet MS"/>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22" name="Shape 22"/>
          <p:cNvSpPr txBox="1">
            <a:spLocks noGrp="1"/>
          </p:cNvSpPr>
          <p:nvPr>
            <p:ph type="dt" idx="10"/>
          </p:nvPr>
        </p:nvSpPr>
        <p:spPr>
          <a:xfrm>
            <a:off x="7550981" y="5936187"/>
            <a:ext cx="2743199" cy="365125"/>
          </a:xfrm>
          <a:prstGeom prst="rect">
            <a:avLst/>
          </a:prstGeom>
          <a:noFill/>
          <a:ln>
            <a:noFill/>
          </a:ln>
        </p:spPr>
        <p:txBody>
          <a:bodyPr lIns="91425" tIns="91425" rIns="91425" bIns="91425" anchor="ctr" anchorCtr="0"/>
          <a:lstStyle>
            <a:lvl1pPr marL="0" marR="0" lvl="0" indent="0" algn="r" rtl="0">
              <a:spcBef>
                <a:spcPts val="0"/>
              </a:spcBef>
              <a:buNone/>
              <a:defRPr sz="1050" b="0" i="0" u="none" strike="noStrike" cap="none">
                <a:solidFill>
                  <a:schemeClr val="lt1"/>
                </a:solidFill>
                <a:latin typeface="Trebuchet MS"/>
                <a:ea typeface="Trebuchet MS"/>
                <a:cs typeface="Trebuchet MS"/>
                <a:sym typeface="Trebuchet MS"/>
              </a:defRPr>
            </a:lvl1pPr>
            <a:lvl2pPr marL="457200" marR="0" lvl="1" indent="0" algn="l" rtl="0">
              <a:spcBef>
                <a:spcPts val="0"/>
              </a:spcBef>
              <a:buNone/>
              <a:defRPr sz="1800" b="0" i="0" u="none" strike="noStrike" cap="none">
                <a:solidFill>
                  <a:schemeClr val="lt1"/>
                </a:solidFill>
                <a:latin typeface="Trebuchet MS"/>
                <a:ea typeface="Trebuchet MS"/>
                <a:cs typeface="Trebuchet MS"/>
                <a:sym typeface="Trebuchet MS"/>
              </a:defRPr>
            </a:lvl2pPr>
            <a:lvl3pPr marL="914400" marR="0" lvl="2" indent="0" algn="l" rtl="0">
              <a:spcBef>
                <a:spcPts val="0"/>
              </a:spcBef>
              <a:buNone/>
              <a:defRPr sz="1800" b="0" i="0" u="none" strike="noStrike" cap="none">
                <a:solidFill>
                  <a:schemeClr val="lt1"/>
                </a:solidFill>
                <a:latin typeface="Trebuchet MS"/>
                <a:ea typeface="Trebuchet MS"/>
                <a:cs typeface="Trebuchet MS"/>
                <a:sym typeface="Trebuchet MS"/>
              </a:defRPr>
            </a:lvl3pPr>
            <a:lvl4pPr marL="1371600" marR="0" lvl="3" indent="0" algn="l" rtl="0">
              <a:spcBef>
                <a:spcPts val="0"/>
              </a:spcBef>
              <a:buNone/>
              <a:defRPr sz="1800" b="0" i="0" u="none" strike="noStrike" cap="none">
                <a:solidFill>
                  <a:schemeClr val="lt1"/>
                </a:solidFill>
                <a:latin typeface="Trebuchet MS"/>
                <a:ea typeface="Trebuchet MS"/>
                <a:cs typeface="Trebuchet MS"/>
                <a:sym typeface="Trebuchet MS"/>
              </a:defRPr>
            </a:lvl4pPr>
            <a:lvl5pPr marL="1828800" marR="0" lvl="4" indent="0" algn="l" rtl="0">
              <a:spcBef>
                <a:spcPts val="0"/>
              </a:spcBef>
              <a:buNone/>
              <a:defRPr sz="1800" b="0" i="0" u="none" strike="noStrike" cap="none">
                <a:solidFill>
                  <a:schemeClr val="lt1"/>
                </a:solidFill>
                <a:latin typeface="Trebuchet MS"/>
                <a:ea typeface="Trebuchet MS"/>
                <a:cs typeface="Trebuchet MS"/>
                <a:sym typeface="Trebuchet MS"/>
              </a:defRPr>
            </a:lvl5pPr>
            <a:lvl6pPr marL="2286000" marR="0" lvl="5" indent="0" algn="l" rtl="0">
              <a:spcBef>
                <a:spcPts val="0"/>
              </a:spcBef>
              <a:buNone/>
              <a:defRPr sz="1800" b="0" i="0" u="none" strike="noStrike" cap="none">
                <a:solidFill>
                  <a:schemeClr val="lt1"/>
                </a:solidFill>
                <a:latin typeface="Trebuchet MS"/>
                <a:ea typeface="Trebuchet MS"/>
                <a:cs typeface="Trebuchet MS"/>
                <a:sym typeface="Trebuchet MS"/>
              </a:defRPr>
            </a:lvl6pPr>
            <a:lvl7pPr marL="2743200" marR="0" lvl="6" indent="0" algn="l" rtl="0">
              <a:spcBef>
                <a:spcPts val="0"/>
              </a:spcBef>
              <a:buNone/>
              <a:defRPr sz="1800" b="0" i="0" u="none" strike="noStrike" cap="none">
                <a:solidFill>
                  <a:schemeClr val="lt1"/>
                </a:solidFill>
                <a:latin typeface="Trebuchet MS"/>
                <a:ea typeface="Trebuchet MS"/>
                <a:cs typeface="Trebuchet MS"/>
                <a:sym typeface="Trebuchet MS"/>
              </a:defRPr>
            </a:lvl7pPr>
            <a:lvl8pPr marL="3200400" marR="0" lvl="7" indent="0" algn="l" rtl="0">
              <a:spcBef>
                <a:spcPts val="0"/>
              </a:spcBef>
              <a:buNone/>
              <a:defRPr sz="1800" b="0" i="0" u="none" strike="noStrike" cap="none">
                <a:solidFill>
                  <a:schemeClr val="lt1"/>
                </a:solidFill>
                <a:latin typeface="Trebuchet MS"/>
                <a:ea typeface="Trebuchet MS"/>
                <a:cs typeface="Trebuchet MS"/>
                <a:sym typeface="Trebuchet MS"/>
              </a:defRPr>
            </a:lvl8pPr>
            <a:lvl9pPr marL="3657600" marR="0" lvl="8" indent="0" algn="l" rtl="0">
              <a:spcBef>
                <a:spcPts val="0"/>
              </a:spcBef>
              <a:buNone/>
              <a:defRPr sz="1800" b="0" i="0" u="none" strike="noStrike" cap="none">
                <a:solidFill>
                  <a:schemeClr val="lt1"/>
                </a:solidFill>
                <a:latin typeface="Trebuchet MS"/>
                <a:ea typeface="Trebuchet MS"/>
                <a:cs typeface="Trebuchet MS"/>
                <a:sym typeface="Trebuchet MS"/>
              </a:defRPr>
            </a:lvl9pPr>
          </a:lstStyle>
          <a:p>
            <a:endParaRPr/>
          </a:p>
        </p:txBody>
      </p:sp>
      <p:sp>
        <p:nvSpPr>
          <p:cNvPr id="23" name="Shape 23"/>
          <p:cNvSpPr txBox="1">
            <a:spLocks noGrp="1"/>
          </p:cNvSpPr>
          <p:nvPr>
            <p:ph type="ftr" idx="11"/>
          </p:nvPr>
        </p:nvSpPr>
        <p:spPr>
          <a:xfrm>
            <a:off x="680320" y="5936187"/>
            <a:ext cx="6870660" cy="365125"/>
          </a:xfrm>
          <a:prstGeom prst="rect">
            <a:avLst/>
          </a:prstGeom>
          <a:noFill/>
          <a:ln>
            <a:noFill/>
          </a:ln>
        </p:spPr>
        <p:txBody>
          <a:bodyPr lIns="91425" tIns="91425" rIns="91425" bIns="91425" anchor="ctr" anchorCtr="0"/>
          <a:lstStyle>
            <a:lvl1pPr marL="0" marR="0" lvl="0" indent="0" algn="l" rtl="0">
              <a:spcBef>
                <a:spcPts val="0"/>
              </a:spcBef>
              <a:buNone/>
              <a:defRPr sz="1050" b="0" i="0" u="none" strike="noStrike" cap="none">
                <a:solidFill>
                  <a:schemeClr val="lt1"/>
                </a:solidFill>
                <a:latin typeface="Trebuchet MS"/>
                <a:ea typeface="Trebuchet MS"/>
                <a:cs typeface="Trebuchet MS"/>
                <a:sym typeface="Trebuchet MS"/>
              </a:defRPr>
            </a:lvl1pPr>
            <a:lvl2pPr marL="457200" marR="0" lvl="1" indent="0" algn="l" rtl="0">
              <a:spcBef>
                <a:spcPts val="0"/>
              </a:spcBef>
              <a:buNone/>
              <a:defRPr sz="1800" b="0" i="0" u="none" strike="noStrike" cap="none">
                <a:solidFill>
                  <a:schemeClr val="lt1"/>
                </a:solidFill>
                <a:latin typeface="Trebuchet MS"/>
                <a:ea typeface="Trebuchet MS"/>
                <a:cs typeface="Trebuchet MS"/>
                <a:sym typeface="Trebuchet MS"/>
              </a:defRPr>
            </a:lvl2pPr>
            <a:lvl3pPr marL="914400" marR="0" lvl="2" indent="0" algn="l" rtl="0">
              <a:spcBef>
                <a:spcPts val="0"/>
              </a:spcBef>
              <a:buNone/>
              <a:defRPr sz="1800" b="0" i="0" u="none" strike="noStrike" cap="none">
                <a:solidFill>
                  <a:schemeClr val="lt1"/>
                </a:solidFill>
                <a:latin typeface="Trebuchet MS"/>
                <a:ea typeface="Trebuchet MS"/>
                <a:cs typeface="Trebuchet MS"/>
                <a:sym typeface="Trebuchet MS"/>
              </a:defRPr>
            </a:lvl3pPr>
            <a:lvl4pPr marL="1371600" marR="0" lvl="3" indent="0" algn="l" rtl="0">
              <a:spcBef>
                <a:spcPts val="0"/>
              </a:spcBef>
              <a:buNone/>
              <a:defRPr sz="1800" b="0" i="0" u="none" strike="noStrike" cap="none">
                <a:solidFill>
                  <a:schemeClr val="lt1"/>
                </a:solidFill>
                <a:latin typeface="Trebuchet MS"/>
                <a:ea typeface="Trebuchet MS"/>
                <a:cs typeface="Trebuchet MS"/>
                <a:sym typeface="Trebuchet MS"/>
              </a:defRPr>
            </a:lvl4pPr>
            <a:lvl5pPr marL="1828800" marR="0" lvl="4" indent="0" algn="l" rtl="0">
              <a:spcBef>
                <a:spcPts val="0"/>
              </a:spcBef>
              <a:buNone/>
              <a:defRPr sz="1800" b="0" i="0" u="none" strike="noStrike" cap="none">
                <a:solidFill>
                  <a:schemeClr val="lt1"/>
                </a:solidFill>
                <a:latin typeface="Trebuchet MS"/>
                <a:ea typeface="Trebuchet MS"/>
                <a:cs typeface="Trebuchet MS"/>
                <a:sym typeface="Trebuchet MS"/>
              </a:defRPr>
            </a:lvl5pPr>
            <a:lvl6pPr marL="2286000" marR="0" lvl="5" indent="0" algn="l" rtl="0">
              <a:spcBef>
                <a:spcPts val="0"/>
              </a:spcBef>
              <a:buNone/>
              <a:defRPr sz="1800" b="0" i="0" u="none" strike="noStrike" cap="none">
                <a:solidFill>
                  <a:schemeClr val="lt1"/>
                </a:solidFill>
                <a:latin typeface="Trebuchet MS"/>
                <a:ea typeface="Trebuchet MS"/>
                <a:cs typeface="Trebuchet MS"/>
                <a:sym typeface="Trebuchet MS"/>
              </a:defRPr>
            </a:lvl6pPr>
            <a:lvl7pPr marL="2743200" marR="0" lvl="6" indent="0" algn="l" rtl="0">
              <a:spcBef>
                <a:spcPts val="0"/>
              </a:spcBef>
              <a:buNone/>
              <a:defRPr sz="1800" b="0" i="0" u="none" strike="noStrike" cap="none">
                <a:solidFill>
                  <a:schemeClr val="lt1"/>
                </a:solidFill>
                <a:latin typeface="Trebuchet MS"/>
                <a:ea typeface="Trebuchet MS"/>
                <a:cs typeface="Trebuchet MS"/>
                <a:sym typeface="Trebuchet MS"/>
              </a:defRPr>
            </a:lvl7pPr>
            <a:lvl8pPr marL="3200400" marR="0" lvl="7" indent="0" algn="l" rtl="0">
              <a:spcBef>
                <a:spcPts val="0"/>
              </a:spcBef>
              <a:buNone/>
              <a:defRPr sz="1800" b="0" i="0" u="none" strike="noStrike" cap="none">
                <a:solidFill>
                  <a:schemeClr val="lt1"/>
                </a:solidFill>
                <a:latin typeface="Trebuchet MS"/>
                <a:ea typeface="Trebuchet MS"/>
                <a:cs typeface="Trebuchet MS"/>
                <a:sym typeface="Trebuchet MS"/>
              </a:defRPr>
            </a:lvl8pPr>
            <a:lvl9pPr marL="3657600" marR="0" lvl="8" indent="0" algn="l" rtl="0">
              <a:spcBef>
                <a:spcPts val="0"/>
              </a:spcBef>
              <a:buNone/>
              <a:defRPr sz="1800" b="0" i="0" u="none" strike="noStrike" cap="none">
                <a:solidFill>
                  <a:schemeClr val="lt1"/>
                </a:solidFill>
                <a:latin typeface="Trebuchet MS"/>
                <a:ea typeface="Trebuchet MS"/>
                <a:cs typeface="Trebuchet MS"/>
                <a:sym typeface="Trebuchet MS"/>
              </a:defRPr>
            </a:lvl9pPr>
          </a:lstStyle>
          <a:p>
            <a:endParaRPr/>
          </a:p>
        </p:txBody>
      </p:sp>
      <p:sp>
        <p:nvSpPr>
          <p:cNvPr id="24" name="Shape 24"/>
          <p:cNvSpPr txBox="1">
            <a:spLocks noGrp="1"/>
          </p:cNvSpPr>
          <p:nvPr>
            <p:ph type="sldNum" idx="12"/>
          </p:nvPr>
        </p:nvSpPr>
        <p:spPr>
          <a:xfrm>
            <a:off x="10729454" y="753227"/>
            <a:ext cx="1154150" cy="1090788"/>
          </a:xfrm>
          <a:prstGeom prst="rect">
            <a:avLst/>
          </a:prstGeom>
          <a:noFill/>
          <a:ln>
            <a:noFill/>
          </a:ln>
        </p:spPr>
        <p:txBody>
          <a:bodyPr lIns="91425" tIns="45700" rIns="91425" bIns="45700" anchor="ctr" anchorCtr="0">
            <a:noAutofit/>
          </a:bodyPr>
          <a:lstStyle/>
          <a:p>
            <a:pPr marL="0" marR="0" lvl="0" indent="0" algn="l" rtl="0">
              <a:spcBef>
                <a:spcPts val="0"/>
              </a:spcBef>
              <a:buSzPct val="25000"/>
              <a:buNone/>
            </a:pPr>
            <a:fld id="{00000000-1234-1234-1234-123412341234}" type="slidenum">
              <a:rPr lang="en-US" sz="3600" b="0" i="0" u="none" strike="noStrike" cap="none">
                <a:solidFill>
                  <a:schemeClr val="lt1"/>
                </a:solidFill>
                <a:latin typeface="Trebuchet MS"/>
                <a:ea typeface="Trebuchet MS"/>
                <a:cs typeface="Trebuchet MS"/>
                <a:sym typeface="Trebuchet MS"/>
              </a:rPr>
              <a:t>‹#›</a:t>
            </a:fld>
            <a:endParaRPr lang="en-US" sz="3600" b="0" i="0" u="none" strike="noStrike" cap="none">
              <a:solidFill>
                <a:schemeClr val="lt1"/>
              </a:solidFill>
              <a:latin typeface="Trebuchet MS"/>
              <a:ea typeface="Trebuchet MS"/>
              <a:cs typeface="Trebuchet MS"/>
              <a:sym typeface="Trebuchet MS"/>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Panoramic Picture with Caption">
    <p:spTree>
      <p:nvGrpSpPr>
        <p:cNvPr id="1" name="Shape 107"/>
        <p:cNvGrpSpPr/>
        <p:nvPr/>
      </p:nvGrpSpPr>
      <p:grpSpPr>
        <a:xfrm>
          <a:off x="0" y="0"/>
          <a:ext cx="0" cy="0"/>
          <a:chOff x="0" y="0"/>
          <a:chExt cx="0" cy="0"/>
        </a:xfrm>
      </p:grpSpPr>
      <p:pic>
        <p:nvPicPr>
          <p:cNvPr id="108" name="Shape 108" descr="HD-ShadowLong.png"/>
          <p:cNvPicPr preferRelativeResize="0"/>
          <p:nvPr/>
        </p:nvPicPr>
        <p:blipFill rotWithShape="1">
          <a:blip r:embed="rId2">
            <a:alphaModFix/>
          </a:blip>
          <a:srcRect/>
          <a:stretch/>
        </p:blipFill>
        <p:spPr>
          <a:xfrm>
            <a:off x="0" y="5928628"/>
            <a:ext cx="10437812" cy="321163"/>
          </a:xfrm>
          <a:prstGeom prst="rect">
            <a:avLst/>
          </a:prstGeom>
          <a:noFill/>
          <a:ln>
            <a:noFill/>
          </a:ln>
        </p:spPr>
      </p:pic>
      <p:pic>
        <p:nvPicPr>
          <p:cNvPr id="109" name="Shape 109" descr="HD-ShadowShort.png"/>
          <p:cNvPicPr preferRelativeResize="0"/>
          <p:nvPr/>
        </p:nvPicPr>
        <p:blipFill rotWithShape="1">
          <a:blip r:embed="rId3">
            <a:alphaModFix/>
          </a:blip>
          <a:srcRect/>
          <a:stretch/>
        </p:blipFill>
        <p:spPr>
          <a:xfrm>
            <a:off x="10585825" y="5929621"/>
            <a:ext cx="1602997" cy="144269"/>
          </a:xfrm>
          <a:prstGeom prst="rect">
            <a:avLst/>
          </a:prstGeom>
          <a:noFill/>
          <a:ln>
            <a:noFill/>
          </a:ln>
        </p:spPr>
      </p:pic>
      <p:sp>
        <p:nvSpPr>
          <p:cNvPr id="110" name="Shape 110"/>
          <p:cNvSpPr/>
          <p:nvPr/>
        </p:nvSpPr>
        <p:spPr>
          <a:xfrm>
            <a:off x="0" y="4567987"/>
            <a:ext cx="10437812" cy="1368198"/>
          </a:xfrm>
          <a:prstGeom prst="rect">
            <a:avLst/>
          </a:prstGeom>
          <a:solidFill>
            <a:srgbClr val="262626"/>
          </a:solidFill>
          <a:ln>
            <a:noFill/>
          </a:ln>
        </p:spPr>
        <p:txBody>
          <a:bodyPr lIns="91425" tIns="91425" rIns="91425" bIns="91425" anchor="ctr" anchorCtr="0">
            <a:noAutofit/>
          </a:bodyPr>
          <a:lstStyle/>
          <a:p>
            <a:pPr lvl="0">
              <a:spcBef>
                <a:spcPts val="0"/>
              </a:spcBef>
              <a:buNone/>
            </a:pPr>
            <a:endParaRPr/>
          </a:p>
        </p:txBody>
      </p:sp>
      <p:sp>
        <p:nvSpPr>
          <p:cNvPr id="111" name="Shape 111"/>
          <p:cNvSpPr/>
          <p:nvPr/>
        </p:nvSpPr>
        <p:spPr>
          <a:xfrm>
            <a:off x="10585827" y="4567987"/>
            <a:ext cx="1602997" cy="1368198"/>
          </a:xfrm>
          <a:prstGeom prst="rect">
            <a:avLst/>
          </a:prstGeom>
          <a:solidFill>
            <a:schemeClr val="accent1"/>
          </a:solidFill>
          <a:ln>
            <a:noFill/>
          </a:ln>
        </p:spPr>
        <p:txBody>
          <a:bodyPr lIns="91425" tIns="91425" rIns="91425" bIns="91425" anchor="ctr" anchorCtr="0">
            <a:noAutofit/>
          </a:bodyPr>
          <a:lstStyle/>
          <a:p>
            <a:pPr lvl="0">
              <a:spcBef>
                <a:spcPts val="0"/>
              </a:spcBef>
              <a:buNone/>
            </a:pPr>
            <a:endParaRPr/>
          </a:p>
        </p:txBody>
      </p:sp>
      <p:sp>
        <p:nvSpPr>
          <p:cNvPr id="112" name="Shape 112"/>
          <p:cNvSpPr txBox="1">
            <a:spLocks noGrp="1"/>
          </p:cNvSpPr>
          <p:nvPr>
            <p:ph type="title"/>
          </p:nvPr>
        </p:nvSpPr>
        <p:spPr>
          <a:xfrm>
            <a:off x="680322" y="4711616"/>
            <a:ext cx="9613858" cy="453050"/>
          </a:xfrm>
          <a:prstGeom prst="rect">
            <a:avLst/>
          </a:prstGeom>
          <a:noFill/>
          <a:ln>
            <a:noFill/>
          </a:ln>
        </p:spPr>
        <p:txBody>
          <a:bodyPr lIns="91425" tIns="91425" rIns="91425" bIns="91425" anchor="b" anchorCtr="0"/>
          <a:lstStyle>
            <a:lvl1pPr marL="0" marR="0" lvl="0" indent="0" algn="l" rtl="0">
              <a:lnSpc>
                <a:spcPct val="90000"/>
              </a:lnSpc>
              <a:spcBef>
                <a:spcPts val="0"/>
              </a:spcBef>
              <a:buClr>
                <a:schemeClr val="lt1"/>
              </a:buClr>
              <a:buFont typeface="Trebuchet MS"/>
              <a:buNone/>
              <a:defRPr sz="2400" b="0" i="0" u="none" strike="noStrike" cap="none">
                <a:solidFill>
                  <a:schemeClr val="lt1"/>
                </a:solidFill>
                <a:latin typeface="Trebuchet MS"/>
                <a:ea typeface="Trebuchet MS"/>
                <a:cs typeface="Trebuchet MS"/>
                <a:sym typeface="Trebuchet MS"/>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13" name="Shape 113"/>
          <p:cNvSpPr>
            <a:spLocks noGrp="1"/>
          </p:cNvSpPr>
          <p:nvPr>
            <p:ph type="pic" idx="2"/>
          </p:nvPr>
        </p:nvSpPr>
        <p:spPr>
          <a:xfrm>
            <a:off x="680322" y="609597"/>
            <a:ext cx="9613858" cy="3589574"/>
          </a:xfrm>
          <a:prstGeom prst="rect">
            <a:avLst/>
          </a:prstGeom>
          <a:noFill/>
          <a:ln>
            <a:noFill/>
          </a:ln>
          <a:effectLst>
            <a:outerShdw blurRad="76200" dist="63500" dir="5040000" algn="tl" rotWithShape="0">
              <a:srgbClr val="000000">
                <a:alpha val="40784"/>
              </a:srgbClr>
            </a:outerShdw>
          </a:effectLst>
        </p:spPr>
        <p:txBody>
          <a:bodyPr lIns="91425" tIns="91425" rIns="91425" bIns="91425" anchor="t" anchorCtr="0"/>
          <a:lstStyle>
            <a:lvl1pPr marL="0" marR="0" lvl="0" indent="0" algn="l" rtl="0">
              <a:lnSpc>
                <a:spcPct val="90000"/>
              </a:lnSpc>
              <a:spcBef>
                <a:spcPts val="1000"/>
              </a:spcBef>
              <a:buClr>
                <a:schemeClr val="lt1"/>
              </a:buClr>
              <a:buFont typeface="Arial"/>
              <a:buNone/>
              <a:defRPr sz="3200" b="0" i="0" u="none" strike="noStrike" cap="none">
                <a:solidFill>
                  <a:schemeClr val="lt1"/>
                </a:solidFill>
                <a:latin typeface="Trebuchet MS"/>
                <a:ea typeface="Trebuchet MS"/>
                <a:cs typeface="Trebuchet MS"/>
                <a:sym typeface="Trebuchet MS"/>
              </a:defRPr>
            </a:lvl1pPr>
            <a:lvl2pPr marL="457200" marR="0" lvl="1" indent="0" algn="l" rtl="0">
              <a:lnSpc>
                <a:spcPct val="90000"/>
              </a:lnSpc>
              <a:spcBef>
                <a:spcPts val="500"/>
              </a:spcBef>
              <a:buClr>
                <a:schemeClr val="lt1"/>
              </a:buClr>
              <a:buFont typeface="Arial"/>
              <a:buNone/>
              <a:defRPr sz="2800" b="0" i="0" u="none" strike="noStrike" cap="none">
                <a:solidFill>
                  <a:schemeClr val="lt1"/>
                </a:solidFill>
                <a:latin typeface="Trebuchet MS"/>
                <a:ea typeface="Trebuchet MS"/>
                <a:cs typeface="Trebuchet MS"/>
                <a:sym typeface="Trebuchet MS"/>
              </a:defRPr>
            </a:lvl2pPr>
            <a:lvl3pPr marL="914400" marR="0" lvl="2" indent="0" algn="l" rtl="0">
              <a:lnSpc>
                <a:spcPct val="90000"/>
              </a:lnSpc>
              <a:spcBef>
                <a:spcPts val="500"/>
              </a:spcBef>
              <a:buClr>
                <a:schemeClr val="lt1"/>
              </a:buClr>
              <a:buFont typeface="Arial"/>
              <a:buNone/>
              <a:defRPr sz="2400" b="0" i="0" u="none" strike="noStrike" cap="none">
                <a:solidFill>
                  <a:schemeClr val="lt1"/>
                </a:solidFill>
                <a:latin typeface="Trebuchet MS"/>
                <a:ea typeface="Trebuchet MS"/>
                <a:cs typeface="Trebuchet MS"/>
                <a:sym typeface="Trebuchet MS"/>
              </a:defRPr>
            </a:lvl3pPr>
            <a:lvl4pPr marL="1371600" marR="0" lvl="3" indent="0" algn="l" rtl="0">
              <a:lnSpc>
                <a:spcPct val="90000"/>
              </a:lnSpc>
              <a:spcBef>
                <a:spcPts val="500"/>
              </a:spcBef>
              <a:buClr>
                <a:schemeClr val="lt1"/>
              </a:buClr>
              <a:buFont typeface="Arial"/>
              <a:buNone/>
              <a:defRPr sz="2000" b="0" i="0" u="none" strike="noStrike" cap="none">
                <a:solidFill>
                  <a:schemeClr val="lt1"/>
                </a:solidFill>
                <a:latin typeface="Trebuchet MS"/>
                <a:ea typeface="Trebuchet MS"/>
                <a:cs typeface="Trebuchet MS"/>
                <a:sym typeface="Trebuchet MS"/>
              </a:defRPr>
            </a:lvl4pPr>
            <a:lvl5pPr marL="1828800" marR="0" lvl="4" indent="0" algn="l" rtl="0">
              <a:lnSpc>
                <a:spcPct val="90000"/>
              </a:lnSpc>
              <a:spcBef>
                <a:spcPts val="500"/>
              </a:spcBef>
              <a:buClr>
                <a:schemeClr val="lt1"/>
              </a:buClr>
              <a:buFont typeface="Arial"/>
              <a:buNone/>
              <a:defRPr sz="2000" b="0" i="0" u="none" strike="noStrike" cap="none">
                <a:solidFill>
                  <a:schemeClr val="lt1"/>
                </a:solidFill>
                <a:latin typeface="Trebuchet MS"/>
                <a:ea typeface="Trebuchet MS"/>
                <a:cs typeface="Trebuchet MS"/>
                <a:sym typeface="Trebuchet MS"/>
              </a:defRPr>
            </a:lvl5pPr>
            <a:lvl6pPr marL="2286000" marR="0" lvl="5" indent="0" algn="l" rtl="0">
              <a:lnSpc>
                <a:spcPct val="90000"/>
              </a:lnSpc>
              <a:spcBef>
                <a:spcPts val="500"/>
              </a:spcBef>
              <a:buClr>
                <a:schemeClr val="lt1"/>
              </a:buClr>
              <a:buFont typeface="Arial"/>
              <a:buNone/>
              <a:defRPr sz="2000" b="0" i="0" u="none" strike="noStrike" cap="none">
                <a:solidFill>
                  <a:schemeClr val="lt1"/>
                </a:solidFill>
                <a:latin typeface="Trebuchet MS"/>
                <a:ea typeface="Trebuchet MS"/>
                <a:cs typeface="Trebuchet MS"/>
                <a:sym typeface="Trebuchet MS"/>
              </a:defRPr>
            </a:lvl6pPr>
            <a:lvl7pPr marL="2743200" marR="0" lvl="6" indent="0" algn="l" rtl="0">
              <a:lnSpc>
                <a:spcPct val="90000"/>
              </a:lnSpc>
              <a:spcBef>
                <a:spcPts val="500"/>
              </a:spcBef>
              <a:buClr>
                <a:schemeClr val="lt1"/>
              </a:buClr>
              <a:buFont typeface="Arial"/>
              <a:buNone/>
              <a:defRPr sz="2000" b="0" i="0" u="none" strike="noStrike" cap="none">
                <a:solidFill>
                  <a:schemeClr val="lt1"/>
                </a:solidFill>
                <a:latin typeface="Trebuchet MS"/>
                <a:ea typeface="Trebuchet MS"/>
                <a:cs typeface="Trebuchet MS"/>
                <a:sym typeface="Trebuchet MS"/>
              </a:defRPr>
            </a:lvl7pPr>
            <a:lvl8pPr marL="3200400" marR="0" lvl="7" indent="0" algn="l" rtl="0">
              <a:lnSpc>
                <a:spcPct val="90000"/>
              </a:lnSpc>
              <a:spcBef>
                <a:spcPts val="500"/>
              </a:spcBef>
              <a:buClr>
                <a:schemeClr val="lt1"/>
              </a:buClr>
              <a:buFont typeface="Arial"/>
              <a:buNone/>
              <a:defRPr sz="2000" b="0" i="0" u="none" strike="noStrike" cap="none">
                <a:solidFill>
                  <a:schemeClr val="lt1"/>
                </a:solidFill>
                <a:latin typeface="Trebuchet MS"/>
                <a:ea typeface="Trebuchet MS"/>
                <a:cs typeface="Trebuchet MS"/>
                <a:sym typeface="Trebuchet MS"/>
              </a:defRPr>
            </a:lvl8pPr>
            <a:lvl9pPr marL="3657600" marR="0" lvl="8" indent="0" algn="l" rtl="0">
              <a:lnSpc>
                <a:spcPct val="90000"/>
              </a:lnSpc>
              <a:spcBef>
                <a:spcPts val="500"/>
              </a:spcBef>
              <a:buClr>
                <a:schemeClr val="lt1"/>
              </a:buClr>
              <a:buFont typeface="Arial"/>
              <a:buNone/>
              <a:defRPr sz="2000" b="0" i="0" u="none" strike="noStrike" cap="none">
                <a:solidFill>
                  <a:schemeClr val="lt1"/>
                </a:solidFill>
                <a:latin typeface="Trebuchet MS"/>
                <a:ea typeface="Trebuchet MS"/>
                <a:cs typeface="Trebuchet MS"/>
                <a:sym typeface="Trebuchet MS"/>
              </a:defRPr>
            </a:lvl9pPr>
          </a:lstStyle>
          <a:p>
            <a:endParaRPr/>
          </a:p>
        </p:txBody>
      </p:sp>
      <p:sp>
        <p:nvSpPr>
          <p:cNvPr id="114" name="Shape 114"/>
          <p:cNvSpPr txBox="1">
            <a:spLocks noGrp="1"/>
          </p:cNvSpPr>
          <p:nvPr>
            <p:ph type="body" idx="1"/>
          </p:nvPr>
        </p:nvSpPr>
        <p:spPr>
          <a:xfrm>
            <a:off x="680318" y="5169582"/>
            <a:ext cx="9613861" cy="622970"/>
          </a:xfrm>
          <a:prstGeom prst="rect">
            <a:avLst/>
          </a:prstGeom>
          <a:noFill/>
          <a:ln>
            <a:noFill/>
          </a:ln>
        </p:spPr>
        <p:txBody>
          <a:bodyPr lIns="91425" tIns="91425" rIns="91425" bIns="91425" anchor="t" anchorCtr="0"/>
          <a:lstStyle>
            <a:lvl1pPr marL="0" marR="0" lvl="0" indent="0" algn="l" rtl="0">
              <a:lnSpc>
                <a:spcPct val="90000"/>
              </a:lnSpc>
              <a:spcBef>
                <a:spcPts val="1000"/>
              </a:spcBef>
              <a:buClr>
                <a:schemeClr val="lt1"/>
              </a:buClr>
              <a:buFont typeface="Arial"/>
              <a:buNone/>
              <a:defRPr sz="1600" b="0" i="0" u="none" strike="noStrike" cap="none">
                <a:solidFill>
                  <a:schemeClr val="lt1"/>
                </a:solidFill>
                <a:latin typeface="Trebuchet MS"/>
                <a:ea typeface="Trebuchet MS"/>
                <a:cs typeface="Trebuchet MS"/>
                <a:sym typeface="Trebuchet MS"/>
              </a:defRPr>
            </a:lvl1pPr>
            <a:lvl2pPr marL="457200" marR="0" lvl="1" indent="0" algn="l" rtl="0">
              <a:lnSpc>
                <a:spcPct val="90000"/>
              </a:lnSpc>
              <a:spcBef>
                <a:spcPts val="500"/>
              </a:spcBef>
              <a:buClr>
                <a:schemeClr val="lt1"/>
              </a:buClr>
              <a:buFont typeface="Arial"/>
              <a:buNone/>
              <a:defRPr sz="1400" b="0" i="0" u="none" strike="noStrike" cap="none">
                <a:solidFill>
                  <a:schemeClr val="lt1"/>
                </a:solidFill>
                <a:latin typeface="Trebuchet MS"/>
                <a:ea typeface="Trebuchet MS"/>
                <a:cs typeface="Trebuchet MS"/>
                <a:sym typeface="Trebuchet MS"/>
              </a:defRPr>
            </a:lvl2pPr>
            <a:lvl3pPr marL="914400" marR="0" lvl="2" indent="0" algn="l" rtl="0">
              <a:lnSpc>
                <a:spcPct val="90000"/>
              </a:lnSpc>
              <a:spcBef>
                <a:spcPts val="500"/>
              </a:spcBef>
              <a:buClr>
                <a:schemeClr val="lt1"/>
              </a:buClr>
              <a:buFont typeface="Arial"/>
              <a:buNone/>
              <a:defRPr sz="1200" b="0" i="0" u="none" strike="noStrike" cap="none">
                <a:solidFill>
                  <a:schemeClr val="lt1"/>
                </a:solidFill>
                <a:latin typeface="Trebuchet MS"/>
                <a:ea typeface="Trebuchet MS"/>
                <a:cs typeface="Trebuchet MS"/>
                <a:sym typeface="Trebuchet MS"/>
              </a:defRPr>
            </a:lvl3pPr>
            <a:lvl4pPr marL="1371600" marR="0" lvl="3" indent="0" algn="l" rtl="0">
              <a:lnSpc>
                <a:spcPct val="90000"/>
              </a:lnSpc>
              <a:spcBef>
                <a:spcPts val="500"/>
              </a:spcBef>
              <a:buClr>
                <a:schemeClr val="lt1"/>
              </a:buClr>
              <a:buFont typeface="Arial"/>
              <a:buNone/>
              <a:defRPr sz="1000" b="0" i="0" u="none" strike="noStrike" cap="none">
                <a:solidFill>
                  <a:schemeClr val="lt1"/>
                </a:solidFill>
                <a:latin typeface="Trebuchet MS"/>
                <a:ea typeface="Trebuchet MS"/>
                <a:cs typeface="Trebuchet MS"/>
                <a:sym typeface="Trebuchet MS"/>
              </a:defRPr>
            </a:lvl4pPr>
            <a:lvl5pPr marL="1828800" marR="0" lvl="4" indent="0" algn="l" rtl="0">
              <a:lnSpc>
                <a:spcPct val="90000"/>
              </a:lnSpc>
              <a:spcBef>
                <a:spcPts val="500"/>
              </a:spcBef>
              <a:buClr>
                <a:schemeClr val="lt1"/>
              </a:buClr>
              <a:buFont typeface="Arial"/>
              <a:buNone/>
              <a:defRPr sz="1000" b="0" i="0" u="none" strike="noStrike" cap="none">
                <a:solidFill>
                  <a:schemeClr val="lt1"/>
                </a:solidFill>
                <a:latin typeface="Trebuchet MS"/>
                <a:ea typeface="Trebuchet MS"/>
                <a:cs typeface="Trebuchet MS"/>
                <a:sym typeface="Trebuchet MS"/>
              </a:defRPr>
            </a:lvl5pPr>
            <a:lvl6pPr marL="2286000" marR="0" lvl="5" indent="0" algn="l" rtl="0">
              <a:lnSpc>
                <a:spcPct val="90000"/>
              </a:lnSpc>
              <a:spcBef>
                <a:spcPts val="500"/>
              </a:spcBef>
              <a:buClr>
                <a:schemeClr val="lt1"/>
              </a:buClr>
              <a:buFont typeface="Arial"/>
              <a:buNone/>
              <a:defRPr sz="1000" b="0" i="0" u="none" strike="noStrike" cap="none">
                <a:solidFill>
                  <a:schemeClr val="lt1"/>
                </a:solidFill>
                <a:latin typeface="Trebuchet MS"/>
                <a:ea typeface="Trebuchet MS"/>
                <a:cs typeface="Trebuchet MS"/>
                <a:sym typeface="Trebuchet MS"/>
              </a:defRPr>
            </a:lvl6pPr>
            <a:lvl7pPr marL="2743200" marR="0" lvl="6" indent="0" algn="l" rtl="0">
              <a:lnSpc>
                <a:spcPct val="90000"/>
              </a:lnSpc>
              <a:spcBef>
                <a:spcPts val="500"/>
              </a:spcBef>
              <a:buClr>
                <a:schemeClr val="lt1"/>
              </a:buClr>
              <a:buFont typeface="Arial"/>
              <a:buNone/>
              <a:defRPr sz="1000" b="0" i="0" u="none" strike="noStrike" cap="none">
                <a:solidFill>
                  <a:schemeClr val="lt1"/>
                </a:solidFill>
                <a:latin typeface="Trebuchet MS"/>
                <a:ea typeface="Trebuchet MS"/>
                <a:cs typeface="Trebuchet MS"/>
                <a:sym typeface="Trebuchet MS"/>
              </a:defRPr>
            </a:lvl7pPr>
            <a:lvl8pPr marL="3200400" marR="0" lvl="7" indent="0" algn="l" rtl="0">
              <a:lnSpc>
                <a:spcPct val="90000"/>
              </a:lnSpc>
              <a:spcBef>
                <a:spcPts val="500"/>
              </a:spcBef>
              <a:buClr>
                <a:schemeClr val="lt1"/>
              </a:buClr>
              <a:buFont typeface="Arial"/>
              <a:buNone/>
              <a:defRPr sz="1000" b="0" i="0" u="none" strike="noStrike" cap="none">
                <a:solidFill>
                  <a:schemeClr val="lt1"/>
                </a:solidFill>
                <a:latin typeface="Trebuchet MS"/>
                <a:ea typeface="Trebuchet MS"/>
                <a:cs typeface="Trebuchet MS"/>
                <a:sym typeface="Trebuchet MS"/>
              </a:defRPr>
            </a:lvl8pPr>
            <a:lvl9pPr marL="3657600" marR="0" lvl="8" indent="0" algn="l" rtl="0">
              <a:lnSpc>
                <a:spcPct val="90000"/>
              </a:lnSpc>
              <a:spcBef>
                <a:spcPts val="500"/>
              </a:spcBef>
              <a:buClr>
                <a:schemeClr val="lt1"/>
              </a:buClr>
              <a:buFont typeface="Arial"/>
              <a:buNone/>
              <a:defRPr sz="1000" b="0" i="0" u="none" strike="noStrike" cap="none">
                <a:solidFill>
                  <a:schemeClr val="lt1"/>
                </a:solidFill>
                <a:latin typeface="Trebuchet MS"/>
                <a:ea typeface="Trebuchet MS"/>
                <a:cs typeface="Trebuchet MS"/>
                <a:sym typeface="Trebuchet MS"/>
              </a:defRPr>
            </a:lvl9pPr>
          </a:lstStyle>
          <a:p>
            <a:endParaRPr/>
          </a:p>
        </p:txBody>
      </p:sp>
      <p:sp>
        <p:nvSpPr>
          <p:cNvPr id="115" name="Shape 115"/>
          <p:cNvSpPr txBox="1">
            <a:spLocks noGrp="1"/>
          </p:cNvSpPr>
          <p:nvPr>
            <p:ph type="dt" idx="10"/>
          </p:nvPr>
        </p:nvSpPr>
        <p:spPr>
          <a:xfrm>
            <a:off x="7550981" y="5936187"/>
            <a:ext cx="2743199" cy="365125"/>
          </a:xfrm>
          <a:prstGeom prst="rect">
            <a:avLst/>
          </a:prstGeom>
          <a:noFill/>
          <a:ln>
            <a:noFill/>
          </a:ln>
        </p:spPr>
        <p:txBody>
          <a:bodyPr lIns="91425" tIns="91425" rIns="91425" bIns="91425" anchor="ctr" anchorCtr="0"/>
          <a:lstStyle>
            <a:lvl1pPr marL="0" marR="0" lvl="0" indent="0" algn="r" rtl="0">
              <a:spcBef>
                <a:spcPts val="0"/>
              </a:spcBef>
              <a:buNone/>
              <a:defRPr sz="1050">
                <a:solidFill>
                  <a:schemeClr val="lt1"/>
                </a:solidFill>
                <a:latin typeface="Trebuchet MS"/>
                <a:ea typeface="Trebuchet MS"/>
                <a:cs typeface="Trebuchet MS"/>
                <a:sym typeface="Trebuchet MS"/>
              </a:defRPr>
            </a:lvl1pPr>
            <a:lvl2pPr marL="457200" marR="0" lvl="1" indent="0" algn="l" rtl="0">
              <a:spcBef>
                <a:spcPts val="0"/>
              </a:spcBef>
              <a:buNone/>
              <a:defRPr sz="1800" b="0" i="0" u="none" strike="noStrike" cap="none">
                <a:solidFill>
                  <a:schemeClr val="lt1"/>
                </a:solidFill>
                <a:latin typeface="Trebuchet MS"/>
                <a:ea typeface="Trebuchet MS"/>
                <a:cs typeface="Trebuchet MS"/>
                <a:sym typeface="Trebuchet MS"/>
              </a:defRPr>
            </a:lvl2pPr>
            <a:lvl3pPr marL="914400" marR="0" lvl="2" indent="0" algn="l" rtl="0">
              <a:spcBef>
                <a:spcPts val="0"/>
              </a:spcBef>
              <a:buNone/>
              <a:defRPr sz="1800" b="0" i="0" u="none" strike="noStrike" cap="none">
                <a:solidFill>
                  <a:schemeClr val="lt1"/>
                </a:solidFill>
                <a:latin typeface="Trebuchet MS"/>
                <a:ea typeface="Trebuchet MS"/>
                <a:cs typeface="Trebuchet MS"/>
                <a:sym typeface="Trebuchet MS"/>
              </a:defRPr>
            </a:lvl3pPr>
            <a:lvl4pPr marL="1371600" marR="0" lvl="3" indent="0" algn="l" rtl="0">
              <a:spcBef>
                <a:spcPts val="0"/>
              </a:spcBef>
              <a:buNone/>
              <a:defRPr sz="1800" b="0" i="0" u="none" strike="noStrike" cap="none">
                <a:solidFill>
                  <a:schemeClr val="lt1"/>
                </a:solidFill>
                <a:latin typeface="Trebuchet MS"/>
                <a:ea typeface="Trebuchet MS"/>
                <a:cs typeface="Trebuchet MS"/>
                <a:sym typeface="Trebuchet MS"/>
              </a:defRPr>
            </a:lvl4pPr>
            <a:lvl5pPr marL="1828800" marR="0" lvl="4" indent="0" algn="l" rtl="0">
              <a:spcBef>
                <a:spcPts val="0"/>
              </a:spcBef>
              <a:buNone/>
              <a:defRPr sz="1800" b="0" i="0" u="none" strike="noStrike" cap="none">
                <a:solidFill>
                  <a:schemeClr val="lt1"/>
                </a:solidFill>
                <a:latin typeface="Trebuchet MS"/>
                <a:ea typeface="Trebuchet MS"/>
                <a:cs typeface="Trebuchet MS"/>
                <a:sym typeface="Trebuchet MS"/>
              </a:defRPr>
            </a:lvl5pPr>
            <a:lvl6pPr marL="2286000" marR="0" lvl="5" indent="0" algn="l" rtl="0">
              <a:spcBef>
                <a:spcPts val="0"/>
              </a:spcBef>
              <a:buNone/>
              <a:defRPr sz="1800" b="0" i="0" u="none" strike="noStrike" cap="none">
                <a:solidFill>
                  <a:schemeClr val="lt1"/>
                </a:solidFill>
                <a:latin typeface="Trebuchet MS"/>
                <a:ea typeface="Trebuchet MS"/>
                <a:cs typeface="Trebuchet MS"/>
                <a:sym typeface="Trebuchet MS"/>
              </a:defRPr>
            </a:lvl6pPr>
            <a:lvl7pPr marL="2743200" marR="0" lvl="6" indent="0" algn="l" rtl="0">
              <a:spcBef>
                <a:spcPts val="0"/>
              </a:spcBef>
              <a:buNone/>
              <a:defRPr sz="1800" b="0" i="0" u="none" strike="noStrike" cap="none">
                <a:solidFill>
                  <a:schemeClr val="lt1"/>
                </a:solidFill>
                <a:latin typeface="Trebuchet MS"/>
                <a:ea typeface="Trebuchet MS"/>
                <a:cs typeface="Trebuchet MS"/>
                <a:sym typeface="Trebuchet MS"/>
              </a:defRPr>
            </a:lvl7pPr>
            <a:lvl8pPr marL="3200400" marR="0" lvl="7" indent="0" algn="l" rtl="0">
              <a:spcBef>
                <a:spcPts val="0"/>
              </a:spcBef>
              <a:buNone/>
              <a:defRPr sz="1800" b="0" i="0" u="none" strike="noStrike" cap="none">
                <a:solidFill>
                  <a:schemeClr val="lt1"/>
                </a:solidFill>
                <a:latin typeface="Trebuchet MS"/>
                <a:ea typeface="Trebuchet MS"/>
                <a:cs typeface="Trebuchet MS"/>
                <a:sym typeface="Trebuchet MS"/>
              </a:defRPr>
            </a:lvl8pPr>
            <a:lvl9pPr marL="3657600" marR="0" lvl="8" indent="0" algn="l" rtl="0">
              <a:spcBef>
                <a:spcPts val="0"/>
              </a:spcBef>
              <a:buNone/>
              <a:defRPr sz="1800" b="0" i="0" u="none" strike="noStrike" cap="none">
                <a:solidFill>
                  <a:schemeClr val="lt1"/>
                </a:solidFill>
                <a:latin typeface="Trebuchet MS"/>
                <a:ea typeface="Trebuchet MS"/>
                <a:cs typeface="Trebuchet MS"/>
                <a:sym typeface="Trebuchet MS"/>
              </a:defRPr>
            </a:lvl9pPr>
          </a:lstStyle>
          <a:p>
            <a:endParaRPr/>
          </a:p>
        </p:txBody>
      </p:sp>
      <p:sp>
        <p:nvSpPr>
          <p:cNvPr id="116" name="Shape 116"/>
          <p:cNvSpPr txBox="1">
            <a:spLocks noGrp="1"/>
          </p:cNvSpPr>
          <p:nvPr>
            <p:ph type="ftr" idx="11"/>
          </p:nvPr>
        </p:nvSpPr>
        <p:spPr>
          <a:xfrm>
            <a:off x="680320" y="5936187"/>
            <a:ext cx="6870660" cy="365125"/>
          </a:xfrm>
          <a:prstGeom prst="rect">
            <a:avLst/>
          </a:prstGeom>
          <a:noFill/>
          <a:ln>
            <a:noFill/>
          </a:ln>
        </p:spPr>
        <p:txBody>
          <a:bodyPr lIns="91425" tIns="91425" rIns="91425" bIns="91425" anchor="ctr" anchorCtr="0"/>
          <a:lstStyle>
            <a:lvl1pPr marL="0" marR="0" lvl="0" indent="0" algn="l" rtl="0">
              <a:spcBef>
                <a:spcPts val="0"/>
              </a:spcBef>
              <a:buNone/>
              <a:defRPr sz="1050">
                <a:solidFill>
                  <a:schemeClr val="lt1"/>
                </a:solidFill>
                <a:latin typeface="Trebuchet MS"/>
                <a:ea typeface="Trebuchet MS"/>
                <a:cs typeface="Trebuchet MS"/>
                <a:sym typeface="Trebuchet MS"/>
              </a:defRPr>
            </a:lvl1pPr>
            <a:lvl2pPr marL="457200" marR="0" lvl="1" indent="0" algn="l" rtl="0">
              <a:spcBef>
                <a:spcPts val="0"/>
              </a:spcBef>
              <a:buNone/>
              <a:defRPr sz="1800" b="0" i="0" u="none" strike="noStrike" cap="none">
                <a:solidFill>
                  <a:schemeClr val="lt1"/>
                </a:solidFill>
                <a:latin typeface="Trebuchet MS"/>
                <a:ea typeface="Trebuchet MS"/>
                <a:cs typeface="Trebuchet MS"/>
                <a:sym typeface="Trebuchet MS"/>
              </a:defRPr>
            </a:lvl2pPr>
            <a:lvl3pPr marL="914400" marR="0" lvl="2" indent="0" algn="l" rtl="0">
              <a:spcBef>
                <a:spcPts val="0"/>
              </a:spcBef>
              <a:buNone/>
              <a:defRPr sz="1800" b="0" i="0" u="none" strike="noStrike" cap="none">
                <a:solidFill>
                  <a:schemeClr val="lt1"/>
                </a:solidFill>
                <a:latin typeface="Trebuchet MS"/>
                <a:ea typeface="Trebuchet MS"/>
                <a:cs typeface="Trebuchet MS"/>
                <a:sym typeface="Trebuchet MS"/>
              </a:defRPr>
            </a:lvl3pPr>
            <a:lvl4pPr marL="1371600" marR="0" lvl="3" indent="0" algn="l" rtl="0">
              <a:spcBef>
                <a:spcPts val="0"/>
              </a:spcBef>
              <a:buNone/>
              <a:defRPr sz="1800" b="0" i="0" u="none" strike="noStrike" cap="none">
                <a:solidFill>
                  <a:schemeClr val="lt1"/>
                </a:solidFill>
                <a:latin typeface="Trebuchet MS"/>
                <a:ea typeface="Trebuchet MS"/>
                <a:cs typeface="Trebuchet MS"/>
                <a:sym typeface="Trebuchet MS"/>
              </a:defRPr>
            </a:lvl4pPr>
            <a:lvl5pPr marL="1828800" marR="0" lvl="4" indent="0" algn="l" rtl="0">
              <a:spcBef>
                <a:spcPts val="0"/>
              </a:spcBef>
              <a:buNone/>
              <a:defRPr sz="1800" b="0" i="0" u="none" strike="noStrike" cap="none">
                <a:solidFill>
                  <a:schemeClr val="lt1"/>
                </a:solidFill>
                <a:latin typeface="Trebuchet MS"/>
                <a:ea typeface="Trebuchet MS"/>
                <a:cs typeface="Trebuchet MS"/>
                <a:sym typeface="Trebuchet MS"/>
              </a:defRPr>
            </a:lvl5pPr>
            <a:lvl6pPr marL="2286000" marR="0" lvl="5" indent="0" algn="l" rtl="0">
              <a:spcBef>
                <a:spcPts val="0"/>
              </a:spcBef>
              <a:buNone/>
              <a:defRPr sz="1800" b="0" i="0" u="none" strike="noStrike" cap="none">
                <a:solidFill>
                  <a:schemeClr val="lt1"/>
                </a:solidFill>
                <a:latin typeface="Trebuchet MS"/>
                <a:ea typeface="Trebuchet MS"/>
                <a:cs typeface="Trebuchet MS"/>
                <a:sym typeface="Trebuchet MS"/>
              </a:defRPr>
            </a:lvl6pPr>
            <a:lvl7pPr marL="2743200" marR="0" lvl="6" indent="0" algn="l" rtl="0">
              <a:spcBef>
                <a:spcPts val="0"/>
              </a:spcBef>
              <a:buNone/>
              <a:defRPr sz="1800" b="0" i="0" u="none" strike="noStrike" cap="none">
                <a:solidFill>
                  <a:schemeClr val="lt1"/>
                </a:solidFill>
                <a:latin typeface="Trebuchet MS"/>
                <a:ea typeface="Trebuchet MS"/>
                <a:cs typeface="Trebuchet MS"/>
                <a:sym typeface="Trebuchet MS"/>
              </a:defRPr>
            </a:lvl7pPr>
            <a:lvl8pPr marL="3200400" marR="0" lvl="7" indent="0" algn="l" rtl="0">
              <a:spcBef>
                <a:spcPts val="0"/>
              </a:spcBef>
              <a:buNone/>
              <a:defRPr sz="1800" b="0" i="0" u="none" strike="noStrike" cap="none">
                <a:solidFill>
                  <a:schemeClr val="lt1"/>
                </a:solidFill>
                <a:latin typeface="Trebuchet MS"/>
                <a:ea typeface="Trebuchet MS"/>
                <a:cs typeface="Trebuchet MS"/>
                <a:sym typeface="Trebuchet MS"/>
              </a:defRPr>
            </a:lvl8pPr>
            <a:lvl9pPr marL="3657600" marR="0" lvl="8" indent="0" algn="l" rtl="0">
              <a:spcBef>
                <a:spcPts val="0"/>
              </a:spcBef>
              <a:buNone/>
              <a:defRPr sz="1800" b="0" i="0" u="none" strike="noStrike" cap="none">
                <a:solidFill>
                  <a:schemeClr val="lt1"/>
                </a:solidFill>
                <a:latin typeface="Trebuchet MS"/>
                <a:ea typeface="Trebuchet MS"/>
                <a:cs typeface="Trebuchet MS"/>
                <a:sym typeface="Trebuchet MS"/>
              </a:defRPr>
            </a:lvl9pPr>
          </a:lstStyle>
          <a:p>
            <a:endParaRPr/>
          </a:p>
        </p:txBody>
      </p:sp>
      <p:sp>
        <p:nvSpPr>
          <p:cNvPr id="117" name="Shape 117"/>
          <p:cNvSpPr txBox="1">
            <a:spLocks noGrp="1"/>
          </p:cNvSpPr>
          <p:nvPr>
            <p:ph type="sldNum" idx="12"/>
          </p:nvPr>
        </p:nvSpPr>
        <p:spPr>
          <a:xfrm>
            <a:off x="10729454" y="4711308"/>
            <a:ext cx="1154150" cy="1090788"/>
          </a:xfrm>
          <a:prstGeom prst="rect">
            <a:avLst/>
          </a:prstGeom>
          <a:noFill/>
          <a:ln>
            <a:noFill/>
          </a:ln>
        </p:spPr>
        <p:txBody>
          <a:bodyPr lIns="91425" tIns="45700" rIns="91425" bIns="45700" anchor="ctr" anchorCtr="0">
            <a:noAutofit/>
          </a:bodyPr>
          <a:lstStyle/>
          <a:p>
            <a:pPr marL="0" marR="0" lvl="0" indent="0" algn="l" rtl="0">
              <a:spcBef>
                <a:spcPts val="0"/>
              </a:spcBef>
              <a:buSzPct val="25000"/>
              <a:buNone/>
            </a:pPr>
            <a:fld id="{00000000-1234-1234-1234-123412341234}" type="slidenum">
              <a:rPr lang="en-US" sz="3600">
                <a:solidFill>
                  <a:schemeClr val="lt1"/>
                </a:solidFill>
                <a:latin typeface="Trebuchet MS"/>
                <a:ea typeface="Trebuchet MS"/>
                <a:cs typeface="Trebuchet MS"/>
                <a:sym typeface="Trebuchet MS"/>
              </a:rPr>
              <a:t>‹#›</a:t>
            </a:fld>
            <a:endParaRPr lang="en-US" sz="3600">
              <a:solidFill>
                <a:schemeClr val="lt1"/>
              </a:solidFill>
              <a:latin typeface="Trebuchet MS"/>
              <a:ea typeface="Trebuchet MS"/>
              <a:cs typeface="Trebuchet MS"/>
              <a:sym typeface="Trebuchet MS"/>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Title and Caption">
    <p:spTree>
      <p:nvGrpSpPr>
        <p:cNvPr id="1" name="Shape 118"/>
        <p:cNvGrpSpPr/>
        <p:nvPr/>
      </p:nvGrpSpPr>
      <p:grpSpPr>
        <a:xfrm>
          <a:off x="0" y="0"/>
          <a:ext cx="0" cy="0"/>
          <a:chOff x="0" y="0"/>
          <a:chExt cx="0" cy="0"/>
        </a:xfrm>
      </p:grpSpPr>
      <p:pic>
        <p:nvPicPr>
          <p:cNvPr id="119" name="Shape 119" descr="HD-ShadowLong.png"/>
          <p:cNvPicPr preferRelativeResize="0"/>
          <p:nvPr/>
        </p:nvPicPr>
        <p:blipFill rotWithShape="1">
          <a:blip r:embed="rId2">
            <a:alphaModFix/>
          </a:blip>
          <a:srcRect/>
          <a:stretch/>
        </p:blipFill>
        <p:spPr>
          <a:xfrm>
            <a:off x="0" y="5928628"/>
            <a:ext cx="10437812" cy="321163"/>
          </a:xfrm>
          <a:prstGeom prst="rect">
            <a:avLst/>
          </a:prstGeom>
          <a:noFill/>
          <a:ln>
            <a:noFill/>
          </a:ln>
        </p:spPr>
      </p:pic>
      <p:pic>
        <p:nvPicPr>
          <p:cNvPr id="120" name="Shape 120" descr="HD-ShadowShort.png"/>
          <p:cNvPicPr preferRelativeResize="0"/>
          <p:nvPr/>
        </p:nvPicPr>
        <p:blipFill rotWithShape="1">
          <a:blip r:embed="rId3">
            <a:alphaModFix/>
          </a:blip>
          <a:srcRect/>
          <a:stretch/>
        </p:blipFill>
        <p:spPr>
          <a:xfrm>
            <a:off x="10585825" y="5929621"/>
            <a:ext cx="1602997" cy="144269"/>
          </a:xfrm>
          <a:prstGeom prst="rect">
            <a:avLst/>
          </a:prstGeom>
          <a:noFill/>
          <a:ln>
            <a:noFill/>
          </a:ln>
        </p:spPr>
      </p:pic>
      <p:sp>
        <p:nvSpPr>
          <p:cNvPr id="121" name="Shape 121"/>
          <p:cNvSpPr/>
          <p:nvPr/>
        </p:nvSpPr>
        <p:spPr>
          <a:xfrm>
            <a:off x="0" y="4567987"/>
            <a:ext cx="10437812" cy="1368198"/>
          </a:xfrm>
          <a:prstGeom prst="rect">
            <a:avLst/>
          </a:prstGeom>
          <a:solidFill>
            <a:srgbClr val="262626"/>
          </a:solidFill>
          <a:ln>
            <a:noFill/>
          </a:ln>
        </p:spPr>
        <p:txBody>
          <a:bodyPr lIns="91425" tIns="91425" rIns="91425" bIns="91425" anchor="ctr" anchorCtr="0">
            <a:noAutofit/>
          </a:bodyPr>
          <a:lstStyle/>
          <a:p>
            <a:pPr lvl="0">
              <a:spcBef>
                <a:spcPts val="0"/>
              </a:spcBef>
              <a:buNone/>
            </a:pPr>
            <a:endParaRPr/>
          </a:p>
        </p:txBody>
      </p:sp>
      <p:sp>
        <p:nvSpPr>
          <p:cNvPr id="122" name="Shape 122"/>
          <p:cNvSpPr/>
          <p:nvPr/>
        </p:nvSpPr>
        <p:spPr>
          <a:xfrm>
            <a:off x="10585827" y="4567987"/>
            <a:ext cx="1602997" cy="1368198"/>
          </a:xfrm>
          <a:prstGeom prst="rect">
            <a:avLst/>
          </a:prstGeom>
          <a:solidFill>
            <a:schemeClr val="accent1"/>
          </a:solidFill>
          <a:ln>
            <a:noFill/>
          </a:ln>
        </p:spPr>
        <p:txBody>
          <a:bodyPr lIns="91425" tIns="91425" rIns="91425" bIns="91425" anchor="ctr" anchorCtr="0">
            <a:noAutofit/>
          </a:bodyPr>
          <a:lstStyle/>
          <a:p>
            <a:pPr lvl="0">
              <a:spcBef>
                <a:spcPts val="0"/>
              </a:spcBef>
              <a:buNone/>
            </a:pPr>
            <a:endParaRPr/>
          </a:p>
        </p:txBody>
      </p:sp>
      <p:sp>
        <p:nvSpPr>
          <p:cNvPr id="123" name="Shape 123"/>
          <p:cNvSpPr txBox="1">
            <a:spLocks noGrp="1"/>
          </p:cNvSpPr>
          <p:nvPr>
            <p:ph type="title"/>
          </p:nvPr>
        </p:nvSpPr>
        <p:spPr>
          <a:xfrm>
            <a:off x="680322" y="609597"/>
            <a:ext cx="9613858" cy="3592749"/>
          </a:xfrm>
          <a:prstGeom prst="rect">
            <a:avLst/>
          </a:prstGeom>
          <a:noFill/>
          <a:ln>
            <a:noFill/>
          </a:ln>
        </p:spPr>
        <p:txBody>
          <a:bodyPr lIns="91425" tIns="91425" rIns="91425" bIns="91425" anchor="ctr" anchorCtr="0"/>
          <a:lstStyle>
            <a:lvl1pPr marL="0" marR="0" lvl="0" indent="0" algn="l" rtl="0">
              <a:lnSpc>
                <a:spcPct val="90000"/>
              </a:lnSpc>
              <a:spcBef>
                <a:spcPts val="0"/>
              </a:spcBef>
              <a:buClr>
                <a:schemeClr val="lt1"/>
              </a:buClr>
              <a:buFont typeface="Trebuchet MS"/>
              <a:buNone/>
              <a:defRPr sz="3200" b="0" i="0" u="none" strike="noStrike" cap="none">
                <a:solidFill>
                  <a:schemeClr val="lt1"/>
                </a:solidFill>
                <a:latin typeface="Trebuchet MS"/>
                <a:ea typeface="Trebuchet MS"/>
                <a:cs typeface="Trebuchet MS"/>
                <a:sym typeface="Trebuchet MS"/>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24" name="Shape 124"/>
          <p:cNvSpPr txBox="1">
            <a:spLocks noGrp="1"/>
          </p:cNvSpPr>
          <p:nvPr>
            <p:ph type="body" idx="1"/>
          </p:nvPr>
        </p:nvSpPr>
        <p:spPr>
          <a:xfrm>
            <a:off x="680322" y="4711614"/>
            <a:ext cx="9613858" cy="1090788"/>
          </a:xfrm>
          <a:prstGeom prst="rect">
            <a:avLst/>
          </a:prstGeom>
          <a:noFill/>
          <a:ln>
            <a:noFill/>
          </a:ln>
        </p:spPr>
        <p:txBody>
          <a:bodyPr lIns="91425" tIns="91425" rIns="91425" bIns="91425" anchor="ctr" anchorCtr="0"/>
          <a:lstStyle>
            <a:lvl1pPr marL="0" marR="0" lvl="0" indent="0" algn="l" rtl="0">
              <a:lnSpc>
                <a:spcPct val="90000"/>
              </a:lnSpc>
              <a:spcBef>
                <a:spcPts val="1000"/>
              </a:spcBef>
              <a:buClr>
                <a:schemeClr val="lt1"/>
              </a:buClr>
              <a:buFont typeface="Arial"/>
              <a:buNone/>
              <a:defRPr sz="1600" b="0" i="0" u="none" strike="noStrike" cap="none">
                <a:solidFill>
                  <a:schemeClr val="lt1"/>
                </a:solidFill>
                <a:latin typeface="Trebuchet MS"/>
                <a:ea typeface="Trebuchet MS"/>
                <a:cs typeface="Trebuchet MS"/>
                <a:sym typeface="Trebuchet MS"/>
              </a:defRPr>
            </a:lvl1pPr>
            <a:lvl2pPr marL="457200" marR="0" lvl="1" indent="0" algn="l" rtl="0">
              <a:lnSpc>
                <a:spcPct val="90000"/>
              </a:lnSpc>
              <a:spcBef>
                <a:spcPts val="500"/>
              </a:spcBef>
              <a:buClr>
                <a:schemeClr val="lt1"/>
              </a:buClr>
              <a:buFont typeface="Arial"/>
              <a:buNone/>
              <a:defRPr sz="1400" b="0" i="0" u="none" strike="noStrike" cap="none">
                <a:solidFill>
                  <a:schemeClr val="lt1"/>
                </a:solidFill>
                <a:latin typeface="Trebuchet MS"/>
                <a:ea typeface="Trebuchet MS"/>
                <a:cs typeface="Trebuchet MS"/>
                <a:sym typeface="Trebuchet MS"/>
              </a:defRPr>
            </a:lvl2pPr>
            <a:lvl3pPr marL="914400" marR="0" lvl="2" indent="0" algn="l" rtl="0">
              <a:lnSpc>
                <a:spcPct val="90000"/>
              </a:lnSpc>
              <a:spcBef>
                <a:spcPts val="500"/>
              </a:spcBef>
              <a:buClr>
                <a:schemeClr val="lt1"/>
              </a:buClr>
              <a:buFont typeface="Arial"/>
              <a:buNone/>
              <a:defRPr sz="1200" b="0" i="0" u="none" strike="noStrike" cap="none">
                <a:solidFill>
                  <a:schemeClr val="lt1"/>
                </a:solidFill>
                <a:latin typeface="Trebuchet MS"/>
                <a:ea typeface="Trebuchet MS"/>
                <a:cs typeface="Trebuchet MS"/>
                <a:sym typeface="Trebuchet MS"/>
              </a:defRPr>
            </a:lvl3pPr>
            <a:lvl4pPr marL="1371600" marR="0" lvl="3" indent="0" algn="l" rtl="0">
              <a:lnSpc>
                <a:spcPct val="90000"/>
              </a:lnSpc>
              <a:spcBef>
                <a:spcPts val="500"/>
              </a:spcBef>
              <a:buClr>
                <a:schemeClr val="lt1"/>
              </a:buClr>
              <a:buFont typeface="Arial"/>
              <a:buNone/>
              <a:defRPr sz="1000" b="0" i="0" u="none" strike="noStrike" cap="none">
                <a:solidFill>
                  <a:schemeClr val="lt1"/>
                </a:solidFill>
                <a:latin typeface="Trebuchet MS"/>
                <a:ea typeface="Trebuchet MS"/>
                <a:cs typeface="Trebuchet MS"/>
                <a:sym typeface="Trebuchet MS"/>
              </a:defRPr>
            </a:lvl4pPr>
            <a:lvl5pPr marL="1828800" marR="0" lvl="4" indent="0" algn="l" rtl="0">
              <a:lnSpc>
                <a:spcPct val="90000"/>
              </a:lnSpc>
              <a:spcBef>
                <a:spcPts val="500"/>
              </a:spcBef>
              <a:buClr>
                <a:schemeClr val="lt1"/>
              </a:buClr>
              <a:buFont typeface="Arial"/>
              <a:buNone/>
              <a:defRPr sz="1000" b="0" i="0" u="none" strike="noStrike" cap="none">
                <a:solidFill>
                  <a:schemeClr val="lt1"/>
                </a:solidFill>
                <a:latin typeface="Trebuchet MS"/>
                <a:ea typeface="Trebuchet MS"/>
                <a:cs typeface="Trebuchet MS"/>
                <a:sym typeface="Trebuchet MS"/>
              </a:defRPr>
            </a:lvl5pPr>
            <a:lvl6pPr marL="2286000" marR="0" lvl="5" indent="0" algn="l" rtl="0">
              <a:lnSpc>
                <a:spcPct val="90000"/>
              </a:lnSpc>
              <a:spcBef>
                <a:spcPts val="500"/>
              </a:spcBef>
              <a:buClr>
                <a:schemeClr val="lt1"/>
              </a:buClr>
              <a:buFont typeface="Arial"/>
              <a:buNone/>
              <a:defRPr sz="1000" b="0" i="0" u="none" strike="noStrike" cap="none">
                <a:solidFill>
                  <a:schemeClr val="lt1"/>
                </a:solidFill>
                <a:latin typeface="Trebuchet MS"/>
                <a:ea typeface="Trebuchet MS"/>
                <a:cs typeface="Trebuchet MS"/>
                <a:sym typeface="Trebuchet MS"/>
              </a:defRPr>
            </a:lvl6pPr>
            <a:lvl7pPr marL="2743200" marR="0" lvl="6" indent="0" algn="l" rtl="0">
              <a:lnSpc>
                <a:spcPct val="90000"/>
              </a:lnSpc>
              <a:spcBef>
                <a:spcPts val="500"/>
              </a:spcBef>
              <a:buClr>
                <a:schemeClr val="lt1"/>
              </a:buClr>
              <a:buFont typeface="Arial"/>
              <a:buNone/>
              <a:defRPr sz="1000" b="0" i="0" u="none" strike="noStrike" cap="none">
                <a:solidFill>
                  <a:schemeClr val="lt1"/>
                </a:solidFill>
                <a:latin typeface="Trebuchet MS"/>
                <a:ea typeface="Trebuchet MS"/>
                <a:cs typeface="Trebuchet MS"/>
                <a:sym typeface="Trebuchet MS"/>
              </a:defRPr>
            </a:lvl7pPr>
            <a:lvl8pPr marL="3200400" marR="0" lvl="7" indent="0" algn="l" rtl="0">
              <a:lnSpc>
                <a:spcPct val="90000"/>
              </a:lnSpc>
              <a:spcBef>
                <a:spcPts val="500"/>
              </a:spcBef>
              <a:buClr>
                <a:schemeClr val="lt1"/>
              </a:buClr>
              <a:buFont typeface="Arial"/>
              <a:buNone/>
              <a:defRPr sz="1000" b="0" i="0" u="none" strike="noStrike" cap="none">
                <a:solidFill>
                  <a:schemeClr val="lt1"/>
                </a:solidFill>
                <a:latin typeface="Trebuchet MS"/>
                <a:ea typeface="Trebuchet MS"/>
                <a:cs typeface="Trebuchet MS"/>
                <a:sym typeface="Trebuchet MS"/>
              </a:defRPr>
            </a:lvl8pPr>
            <a:lvl9pPr marL="3657600" marR="0" lvl="8" indent="0" algn="l" rtl="0">
              <a:lnSpc>
                <a:spcPct val="90000"/>
              </a:lnSpc>
              <a:spcBef>
                <a:spcPts val="500"/>
              </a:spcBef>
              <a:buClr>
                <a:schemeClr val="lt1"/>
              </a:buClr>
              <a:buFont typeface="Arial"/>
              <a:buNone/>
              <a:defRPr sz="1000" b="0" i="0" u="none" strike="noStrike" cap="none">
                <a:solidFill>
                  <a:schemeClr val="lt1"/>
                </a:solidFill>
                <a:latin typeface="Trebuchet MS"/>
                <a:ea typeface="Trebuchet MS"/>
                <a:cs typeface="Trebuchet MS"/>
                <a:sym typeface="Trebuchet MS"/>
              </a:defRPr>
            </a:lvl9pPr>
          </a:lstStyle>
          <a:p>
            <a:endParaRPr/>
          </a:p>
        </p:txBody>
      </p:sp>
      <p:sp>
        <p:nvSpPr>
          <p:cNvPr id="125" name="Shape 125"/>
          <p:cNvSpPr txBox="1">
            <a:spLocks noGrp="1"/>
          </p:cNvSpPr>
          <p:nvPr>
            <p:ph type="dt" idx="10"/>
          </p:nvPr>
        </p:nvSpPr>
        <p:spPr>
          <a:xfrm>
            <a:off x="7550981" y="5936187"/>
            <a:ext cx="2743199" cy="365125"/>
          </a:xfrm>
          <a:prstGeom prst="rect">
            <a:avLst/>
          </a:prstGeom>
          <a:noFill/>
          <a:ln>
            <a:noFill/>
          </a:ln>
        </p:spPr>
        <p:txBody>
          <a:bodyPr lIns="91425" tIns="91425" rIns="91425" bIns="91425" anchor="ctr" anchorCtr="0"/>
          <a:lstStyle>
            <a:lvl1pPr marL="0" marR="0" lvl="0" indent="0" algn="r" rtl="0">
              <a:spcBef>
                <a:spcPts val="0"/>
              </a:spcBef>
              <a:buNone/>
              <a:defRPr sz="1050">
                <a:solidFill>
                  <a:schemeClr val="lt1"/>
                </a:solidFill>
                <a:latin typeface="Trebuchet MS"/>
                <a:ea typeface="Trebuchet MS"/>
                <a:cs typeface="Trebuchet MS"/>
                <a:sym typeface="Trebuchet MS"/>
              </a:defRPr>
            </a:lvl1pPr>
            <a:lvl2pPr marL="457200" marR="0" lvl="1" indent="0" algn="l" rtl="0">
              <a:spcBef>
                <a:spcPts val="0"/>
              </a:spcBef>
              <a:buNone/>
              <a:defRPr sz="1800" b="0" i="0" u="none" strike="noStrike" cap="none">
                <a:solidFill>
                  <a:schemeClr val="lt1"/>
                </a:solidFill>
                <a:latin typeface="Trebuchet MS"/>
                <a:ea typeface="Trebuchet MS"/>
                <a:cs typeface="Trebuchet MS"/>
                <a:sym typeface="Trebuchet MS"/>
              </a:defRPr>
            </a:lvl2pPr>
            <a:lvl3pPr marL="914400" marR="0" lvl="2" indent="0" algn="l" rtl="0">
              <a:spcBef>
                <a:spcPts val="0"/>
              </a:spcBef>
              <a:buNone/>
              <a:defRPr sz="1800" b="0" i="0" u="none" strike="noStrike" cap="none">
                <a:solidFill>
                  <a:schemeClr val="lt1"/>
                </a:solidFill>
                <a:latin typeface="Trebuchet MS"/>
                <a:ea typeface="Trebuchet MS"/>
                <a:cs typeface="Trebuchet MS"/>
                <a:sym typeface="Trebuchet MS"/>
              </a:defRPr>
            </a:lvl3pPr>
            <a:lvl4pPr marL="1371600" marR="0" lvl="3" indent="0" algn="l" rtl="0">
              <a:spcBef>
                <a:spcPts val="0"/>
              </a:spcBef>
              <a:buNone/>
              <a:defRPr sz="1800" b="0" i="0" u="none" strike="noStrike" cap="none">
                <a:solidFill>
                  <a:schemeClr val="lt1"/>
                </a:solidFill>
                <a:latin typeface="Trebuchet MS"/>
                <a:ea typeface="Trebuchet MS"/>
                <a:cs typeface="Trebuchet MS"/>
                <a:sym typeface="Trebuchet MS"/>
              </a:defRPr>
            </a:lvl4pPr>
            <a:lvl5pPr marL="1828800" marR="0" lvl="4" indent="0" algn="l" rtl="0">
              <a:spcBef>
                <a:spcPts val="0"/>
              </a:spcBef>
              <a:buNone/>
              <a:defRPr sz="1800" b="0" i="0" u="none" strike="noStrike" cap="none">
                <a:solidFill>
                  <a:schemeClr val="lt1"/>
                </a:solidFill>
                <a:latin typeface="Trebuchet MS"/>
                <a:ea typeface="Trebuchet MS"/>
                <a:cs typeface="Trebuchet MS"/>
                <a:sym typeface="Trebuchet MS"/>
              </a:defRPr>
            </a:lvl5pPr>
            <a:lvl6pPr marL="2286000" marR="0" lvl="5" indent="0" algn="l" rtl="0">
              <a:spcBef>
                <a:spcPts val="0"/>
              </a:spcBef>
              <a:buNone/>
              <a:defRPr sz="1800" b="0" i="0" u="none" strike="noStrike" cap="none">
                <a:solidFill>
                  <a:schemeClr val="lt1"/>
                </a:solidFill>
                <a:latin typeface="Trebuchet MS"/>
                <a:ea typeface="Trebuchet MS"/>
                <a:cs typeface="Trebuchet MS"/>
                <a:sym typeface="Trebuchet MS"/>
              </a:defRPr>
            </a:lvl6pPr>
            <a:lvl7pPr marL="2743200" marR="0" lvl="6" indent="0" algn="l" rtl="0">
              <a:spcBef>
                <a:spcPts val="0"/>
              </a:spcBef>
              <a:buNone/>
              <a:defRPr sz="1800" b="0" i="0" u="none" strike="noStrike" cap="none">
                <a:solidFill>
                  <a:schemeClr val="lt1"/>
                </a:solidFill>
                <a:latin typeface="Trebuchet MS"/>
                <a:ea typeface="Trebuchet MS"/>
                <a:cs typeface="Trebuchet MS"/>
                <a:sym typeface="Trebuchet MS"/>
              </a:defRPr>
            </a:lvl7pPr>
            <a:lvl8pPr marL="3200400" marR="0" lvl="7" indent="0" algn="l" rtl="0">
              <a:spcBef>
                <a:spcPts val="0"/>
              </a:spcBef>
              <a:buNone/>
              <a:defRPr sz="1800" b="0" i="0" u="none" strike="noStrike" cap="none">
                <a:solidFill>
                  <a:schemeClr val="lt1"/>
                </a:solidFill>
                <a:latin typeface="Trebuchet MS"/>
                <a:ea typeface="Trebuchet MS"/>
                <a:cs typeface="Trebuchet MS"/>
                <a:sym typeface="Trebuchet MS"/>
              </a:defRPr>
            </a:lvl8pPr>
            <a:lvl9pPr marL="3657600" marR="0" lvl="8" indent="0" algn="l" rtl="0">
              <a:spcBef>
                <a:spcPts val="0"/>
              </a:spcBef>
              <a:buNone/>
              <a:defRPr sz="1800" b="0" i="0" u="none" strike="noStrike" cap="none">
                <a:solidFill>
                  <a:schemeClr val="lt1"/>
                </a:solidFill>
                <a:latin typeface="Trebuchet MS"/>
                <a:ea typeface="Trebuchet MS"/>
                <a:cs typeface="Trebuchet MS"/>
                <a:sym typeface="Trebuchet MS"/>
              </a:defRPr>
            </a:lvl9pPr>
          </a:lstStyle>
          <a:p>
            <a:endParaRPr/>
          </a:p>
        </p:txBody>
      </p:sp>
      <p:sp>
        <p:nvSpPr>
          <p:cNvPr id="126" name="Shape 126"/>
          <p:cNvSpPr txBox="1">
            <a:spLocks noGrp="1"/>
          </p:cNvSpPr>
          <p:nvPr>
            <p:ph type="ftr" idx="11"/>
          </p:nvPr>
        </p:nvSpPr>
        <p:spPr>
          <a:xfrm>
            <a:off x="680320" y="5936187"/>
            <a:ext cx="6870660" cy="365125"/>
          </a:xfrm>
          <a:prstGeom prst="rect">
            <a:avLst/>
          </a:prstGeom>
          <a:noFill/>
          <a:ln>
            <a:noFill/>
          </a:ln>
        </p:spPr>
        <p:txBody>
          <a:bodyPr lIns="91425" tIns="91425" rIns="91425" bIns="91425" anchor="ctr" anchorCtr="0"/>
          <a:lstStyle>
            <a:lvl1pPr marL="0" marR="0" lvl="0" indent="0" algn="l" rtl="0">
              <a:spcBef>
                <a:spcPts val="0"/>
              </a:spcBef>
              <a:buNone/>
              <a:defRPr sz="1050">
                <a:solidFill>
                  <a:schemeClr val="lt1"/>
                </a:solidFill>
                <a:latin typeface="Trebuchet MS"/>
                <a:ea typeface="Trebuchet MS"/>
                <a:cs typeface="Trebuchet MS"/>
                <a:sym typeface="Trebuchet MS"/>
              </a:defRPr>
            </a:lvl1pPr>
            <a:lvl2pPr marL="457200" marR="0" lvl="1" indent="0" algn="l" rtl="0">
              <a:spcBef>
                <a:spcPts val="0"/>
              </a:spcBef>
              <a:buNone/>
              <a:defRPr sz="1800" b="0" i="0" u="none" strike="noStrike" cap="none">
                <a:solidFill>
                  <a:schemeClr val="lt1"/>
                </a:solidFill>
                <a:latin typeface="Trebuchet MS"/>
                <a:ea typeface="Trebuchet MS"/>
                <a:cs typeface="Trebuchet MS"/>
                <a:sym typeface="Trebuchet MS"/>
              </a:defRPr>
            </a:lvl2pPr>
            <a:lvl3pPr marL="914400" marR="0" lvl="2" indent="0" algn="l" rtl="0">
              <a:spcBef>
                <a:spcPts val="0"/>
              </a:spcBef>
              <a:buNone/>
              <a:defRPr sz="1800" b="0" i="0" u="none" strike="noStrike" cap="none">
                <a:solidFill>
                  <a:schemeClr val="lt1"/>
                </a:solidFill>
                <a:latin typeface="Trebuchet MS"/>
                <a:ea typeface="Trebuchet MS"/>
                <a:cs typeface="Trebuchet MS"/>
                <a:sym typeface="Trebuchet MS"/>
              </a:defRPr>
            </a:lvl3pPr>
            <a:lvl4pPr marL="1371600" marR="0" lvl="3" indent="0" algn="l" rtl="0">
              <a:spcBef>
                <a:spcPts val="0"/>
              </a:spcBef>
              <a:buNone/>
              <a:defRPr sz="1800" b="0" i="0" u="none" strike="noStrike" cap="none">
                <a:solidFill>
                  <a:schemeClr val="lt1"/>
                </a:solidFill>
                <a:latin typeface="Trebuchet MS"/>
                <a:ea typeface="Trebuchet MS"/>
                <a:cs typeface="Trebuchet MS"/>
                <a:sym typeface="Trebuchet MS"/>
              </a:defRPr>
            </a:lvl4pPr>
            <a:lvl5pPr marL="1828800" marR="0" lvl="4" indent="0" algn="l" rtl="0">
              <a:spcBef>
                <a:spcPts val="0"/>
              </a:spcBef>
              <a:buNone/>
              <a:defRPr sz="1800" b="0" i="0" u="none" strike="noStrike" cap="none">
                <a:solidFill>
                  <a:schemeClr val="lt1"/>
                </a:solidFill>
                <a:latin typeface="Trebuchet MS"/>
                <a:ea typeface="Trebuchet MS"/>
                <a:cs typeface="Trebuchet MS"/>
                <a:sym typeface="Trebuchet MS"/>
              </a:defRPr>
            </a:lvl5pPr>
            <a:lvl6pPr marL="2286000" marR="0" lvl="5" indent="0" algn="l" rtl="0">
              <a:spcBef>
                <a:spcPts val="0"/>
              </a:spcBef>
              <a:buNone/>
              <a:defRPr sz="1800" b="0" i="0" u="none" strike="noStrike" cap="none">
                <a:solidFill>
                  <a:schemeClr val="lt1"/>
                </a:solidFill>
                <a:latin typeface="Trebuchet MS"/>
                <a:ea typeface="Trebuchet MS"/>
                <a:cs typeface="Trebuchet MS"/>
                <a:sym typeface="Trebuchet MS"/>
              </a:defRPr>
            </a:lvl6pPr>
            <a:lvl7pPr marL="2743200" marR="0" lvl="6" indent="0" algn="l" rtl="0">
              <a:spcBef>
                <a:spcPts val="0"/>
              </a:spcBef>
              <a:buNone/>
              <a:defRPr sz="1800" b="0" i="0" u="none" strike="noStrike" cap="none">
                <a:solidFill>
                  <a:schemeClr val="lt1"/>
                </a:solidFill>
                <a:latin typeface="Trebuchet MS"/>
                <a:ea typeface="Trebuchet MS"/>
                <a:cs typeface="Trebuchet MS"/>
                <a:sym typeface="Trebuchet MS"/>
              </a:defRPr>
            </a:lvl7pPr>
            <a:lvl8pPr marL="3200400" marR="0" lvl="7" indent="0" algn="l" rtl="0">
              <a:spcBef>
                <a:spcPts val="0"/>
              </a:spcBef>
              <a:buNone/>
              <a:defRPr sz="1800" b="0" i="0" u="none" strike="noStrike" cap="none">
                <a:solidFill>
                  <a:schemeClr val="lt1"/>
                </a:solidFill>
                <a:latin typeface="Trebuchet MS"/>
                <a:ea typeface="Trebuchet MS"/>
                <a:cs typeface="Trebuchet MS"/>
                <a:sym typeface="Trebuchet MS"/>
              </a:defRPr>
            </a:lvl8pPr>
            <a:lvl9pPr marL="3657600" marR="0" lvl="8" indent="0" algn="l" rtl="0">
              <a:spcBef>
                <a:spcPts val="0"/>
              </a:spcBef>
              <a:buNone/>
              <a:defRPr sz="1800" b="0" i="0" u="none" strike="noStrike" cap="none">
                <a:solidFill>
                  <a:schemeClr val="lt1"/>
                </a:solidFill>
                <a:latin typeface="Trebuchet MS"/>
                <a:ea typeface="Trebuchet MS"/>
                <a:cs typeface="Trebuchet MS"/>
                <a:sym typeface="Trebuchet MS"/>
              </a:defRPr>
            </a:lvl9pPr>
          </a:lstStyle>
          <a:p>
            <a:endParaRPr/>
          </a:p>
        </p:txBody>
      </p:sp>
      <p:sp>
        <p:nvSpPr>
          <p:cNvPr id="127" name="Shape 127"/>
          <p:cNvSpPr txBox="1">
            <a:spLocks noGrp="1"/>
          </p:cNvSpPr>
          <p:nvPr>
            <p:ph type="sldNum" idx="12"/>
          </p:nvPr>
        </p:nvSpPr>
        <p:spPr>
          <a:xfrm>
            <a:off x="10729454" y="4711614"/>
            <a:ext cx="1154150" cy="1090788"/>
          </a:xfrm>
          <a:prstGeom prst="rect">
            <a:avLst/>
          </a:prstGeom>
          <a:noFill/>
          <a:ln>
            <a:noFill/>
          </a:ln>
        </p:spPr>
        <p:txBody>
          <a:bodyPr lIns="91425" tIns="45700" rIns="91425" bIns="45700" anchor="ctr" anchorCtr="0">
            <a:noAutofit/>
          </a:bodyPr>
          <a:lstStyle/>
          <a:p>
            <a:pPr marL="0" marR="0" lvl="0" indent="0" algn="l" rtl="0">
              <a:spcBef>
                <a:spcPts val="0"/>
              </a:spcBef>
              <a:buSzPct val="25000"/>
              <a:buNone/>
            </a:pPr>
            <a:fld id="{00000000-1234-1234-1234-123412341234}" type="slidenum">
              <a:rPr lang="en-US" sz="3600">
                <a:solidFill>
                  <a:schemeClr val="lt1"/>
                </a:solidFill>
                <a:latin typeface="Trebuchet MS"/>
                <a:ea typeface="Trebuchet MS"/>
                <a:cs typeface="Trebuchet MS"/>
                <a:sym typeface="Trebuchet MS"/>
              </a:rPr>
              <a:t>‹#›</a:t>
            </a:fld>
            <a:endParaRPr lang="en-US" sz="3600">
              <a:solidFill>
                <a:schemeClr val="lt1"/>
              </a:solidFill>
              <a:latin typeface="Trebuchet MS"/>
              <a:ea typeface="Trebuchet MS"/>
              <a:cs typeface="Trebuchet MS"/>
              <a:sym typeface="Trebuchet MS"/>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Quote with Caption">
    <p:spTree>
      <p:nvGrpSpPr>
        <p:cNvPr id="1" name="Shape 128"/>
        <p:cNvGrpSpPr/>
        <p:nvPr/>
      </p:nvGrpSpPr>
      <p:grpSpPr>
        <a:xfrm>
          <a:off x="0" y="0"/>
          <a:ext cx="0" cy="0"/>
          <a:chOff x="0" y="0"/>
          <a:chExt cx="0" cy="0"/>
        </a:xfrm>
      </p:grpSpPr>
      <p:pic>
        <p:nvPicPr>
          <p:cNvPr id="129" name="Shape 129" descr="HD-ShadowLong.png"/>
          <p:cNvPicPr preferRelativeResize="0"/>
          <p:nvPr/>
        </p:nvPicPr>
        <p:blipFill rotWithShape="1">
          <a:blip r:embed="rId2">
            <a:alphaModFix/>
          </a:blip>
          <a:srcRect/>
          <a:stretch/>
        </p:blipFill>
        <p:spPr>
          <a:xfrm>
            <a:off x="0" y="5928628"/>
            <a:ext cx="10437812" cy="321163"/>
          </a:xfrm>
          <a:prstGeom prst="rect">
            <a:avLst/>
          </a:prstGeom>
          <a:noFill/>
          <a:ln>
            <a:noFill/>
          </a:ln>
        </p:spPr>
      </p:pic>
      <p:pic>
        <p:nvPicPr>
          <p:cNvPr id="130" name="Shape 130" descr="HD-ShadowShort.png"/>
          <p:cNvPicPr preferRelativeResize="0"/>
          <p:nvPr/>
        </p:nvPicPr>
        <p:blipFill rotWithShape="1">
          <a:blip r:embed="rId3">
            <a:alphaModFix/>
          </a:blip>
          <a:srcRect/>
          <a:stretch/>
        </p:blipFill>
        <p:spPr>
          <a:xfrm>
            <a:off x="10585825" y="5929621"/>
            <a:ext cx="1602997" cy="144269"/>
          </a:xfrm>
          <a:prstGeom prst="rect">
            <a:avLst/>
          </a:prstGeom>
          <a:noFill/>
          <a:ln>
            <a:noFill/>
          </a:ln>
        </p:spPr>
      </p:pic>
      <p:sp>
        <p:nvSpPr>
          <p:cNvPr id="131" name="Shape 131"/>
          <p:cNvSpPr/>
          <p:nvPr/>
        </p:nvSpPr>
        <p:spPr>
          <a:xfrm>
            <a:off x="0" y="4567987"/>
            <a:ext cx="10437812" cy="1368198"/>
          </a:xfrm>
          <a:prstGeom prst="rect">
            <a:avLst/>
          </a:prstGeom>
          <a:solidFill>
            <a:srgbClr val="262626"/>
          </a:solidFill>
          <a:ln>
            <a:noFill/>
          </a:ln>
        </p:spPr>
        <p:txBody>
          <a:bodyPr lIns="91425" tIns="91425" rIns="91425" bIns="91425" anchor="ctr" anchorCtr="0">
            <a:noAutofit/>
          </a:bodyPr>
          <a:lstStyle/>
          <a:p>
            <a:pPr lvl="0">
              <a:spcBef>
                <a:spcPts val="0"/>
              </a:spcBef>
              <a:buNone/>
            </a:pPr>
            <a:endParaRPr/>
          </a:p>
        </p:txBody>
      </p:sp>
      <p:sp>
        <p:nvSpPr>
          <p:cNvPr id="132" name="Shape 132"/>
          <p:cNvSpPr/>
          <p:nvPr/>
        </p:nvSpPr>
        <p:spPr>
          <a:xfrm>
            <a:off x="10585827" y="4567987"/>
            <a:ext cx="1602997" cy="1368198"/>
          </a:xfrm>
          <a:prstGeom prst="rect">
            <a:avLst/>
          </a:prstGeom>
          <a:solidFill>
            <a:schemeClr val="accent1"/>
          </a:solidFill>
          <a:ln>
            <a:noFill/>
          </a:ln>
        </p:spPr>
        <p:txBody>
          <a:bodyPr lIns="91425" tIns="91425" rIns="91425" bIns="91425" anchor="ctr" anchorCtr="0">
            <a:noAutofit/>
          </a:bodyPr>
          <a:lstStyle/>
          <a:p>
            <a:pPr lvl="0">
              <a:spcBef>
                <a:spcPts val="0"/>
              </a:spcBef>
              <a:buNone/>
            </a:pPr>
            <a:endParaRPr/>
          </a:p>
        </p:txBody>
      </p:sp>
      <p:sp>
        <p:nvSpPr>
          <p:cNvPr id="133" name="Shape 133"/>
          <p:cNvSpPr txBox="1">
            <a:spLocks noGrp="1"/>
          </p:cNvSpPr>
          <p:nvPr>
            <p:ph type="title"/>
          </p:nvPr>
        </p:nvSpPr>
        <p:spPr>
          <a:xfrm>
            <a:off x="1127855" y="609597"/>
            <a:ext cx="8718877" cy="3036061"/>
          </a:xfrm>
          <a:prstGeom prst="rect">
            <a:avLst/>
          </a:prstGeom>
          <a:noFill/>
          <a:ln>
            <a:noFill/>
          </a:ln>
        </p:spPr>
        <p:txBody>
          <a:bodyPr lIns="91425" tIns="91425" rIns="91425" bIns="91425" anchor="ctr" anchorCtr="0"/>
          <a:lstStyle>
            <a:lvl1pPr marL="0" marR="0" lvl="0" indent="0" algn="l" rtl="0">
              <a:lnSpc>
                <a:spcPct val="90000"/>
              </a:lnSpc>
              <a:spcBef>
                <a:spcPts val="0"/>
              </a:spcBef>
              <a:buClr>
                <a:schemeClr val="lt1"/>
              </a:buClr>
              <a:buFont typeface="Trebuchet MS"/>
              <a:buNone/>
              <a:defRPr sz="3200" b="0" i="0" u="none" strike="noStrike" cap="none">
                <a:solidFill>
                  <a:schemeClr val="lt1"/>
                </a:solidFill>
                <a:latin typeface="Trebuchet MS"/>
                <a:ea typeface="Trebuchet MS"/>
                <a:cs typeface="Trebuchet MS"/>
                <a:sym typeface="Trebuchet MS"/>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34" name="Shape 134"/>
          <p:cNvSpPr txBox="1">
            <a:spLocks noGrp="1"/>
          </p:cNvSpPr>
          <p:nvPr>
            <p:ph type="body" idx="1"/>
          </p:nvPr>
        </p:nvSpPr>
        <p:spPr>
          <a:xfrm>
            <a:off x="1402287" y="3653378"/>
            <a:ext cx="8156579" cy="548967"/>
          </a:xfrm>
          <a:prstGeom prst="rect">
            <a:avLst/>
          </a:prstGeom>
          <a:noFill/>
          <a:ln>
            <a:noFill/>
          </a:ln>
        </p:spPr>
        <p:txBody>
          <a:bodyPr lIns="91425" tIns="91425" rIns="91425" bIns="91425" anchor="t" anchorCtr="0"/>
          <a:lstStyle>
            <a:lvl1pPr marL="0" marR="0" lvl="0" indent="0" algn="l" rtl="0">
              <a:lnSpc>
                <a:spcPct val="90000"/>
              </a:lnSpc>
              <a:spcBef>
                <a:spcPts val="1000"/>
              </a:spcBef>
              <a:buClr>
                <a:schemeClr val="lt1"/>
              </a:buClr>
              <a:buFont typeface="Arial"/>
              <a:buNone/>
              <a:defRPr sz="1400" b="0" i="0" u="none" strike="noStrike" cap="none">
                <a:solidFill>
                  <a:schemeClr val="lt1"/>
                </a:solidFill>
                <a:latin typeface="Trebuchet MS"/>
                <a:ea typeface="Trebuchet MS"/>
                <a:cs typeface="Trebuchet MS"/>
                <a:sym typeface="Trebuchet MS"/>
              </a:defRPr>
            </a:lvl1pPr>
            <a:lvl2pPr marL="457200" marR="0" lvl="1" indent="0" algn="l" rtl="0">
              <a:lnSpc>
                <a:spcPct val="90000"/>
              </a:lnSpc>
              <a:spcBef>
                <a:spcPts val="500"/>
              </a:spcBef>
              <a:buClr>
                <a:schemeClr val="lt1"/>
              </a:buClr>
              <a:buFont typeface="Arial"/>
              <a:buNone/>
              <a:defRPr sz="1400" b="0" i="0" u="none" strike="noStrike" cap="none">
                <a:solidFill>
                  <a:schemeClr val="lt1"/>
                </a:solidFill>
                <a:latin typeface="Trebuchet MS"/>
                <a:ea typeface="Trebuchet MS"/>
                <a:cs typeface="Trebuchet MS"/>
                <a:sym typeface="Trebuchet MS"/>
              </a:defRPr>
            </a:lvl2pPr>
            <a:lvl3pPr marL="914400" marR="0" lvl="2" indent="0" algn="l" rtl="0">
              <a:lnSpc>
                <a:spcPct val="90000"/>
              </a:lnSpc>
              <a:spcBef>
                <a:spcPts val="500"/>
              </a:spcBef>
              <a:buClr>
                <a:schemeClr val="lt1"/>
              </a:buClr>
              <a:buFont typeface="Arial"/>
              <a:buNone/>
              <a:defRPr sz="1200" b="0" i="0" u="none" strike="noStrike" cap="none">
                <a:solidFill>
                  <a:schemeClr val="lt1"/>
                </a:solidFill>
                <a:latin typeface="Trebuchet MS"/>
                <a:ea typeface="Trebuchet MS"/>
                <a:cs typeface="Trebuchet MS"/>
                <a:sym typeface="Trebuchet MS"/>
              </a:defRPr>
            </a:lvl3pPr>
            <a:lvl4pPr marL="1371600" marR="0" lvl="3" indent="0" algn="l" rtl="0">
              <a:lnSpc>
                <a:spcPct val="90000"/>
              </a:lnSpc>
              <a:spcBef>
                <a:spcPts val="500"/>
              </a:spcBef>
              <a:buClr>
                <a:schemeClr val="lt1"/>
              </a:buClr>
              <a:buFont typeface="Arial"/>
              <a:buNone/>
              <a:defRPr sz="1000" b="0" i="0" u="none" strike="noStrike" cap="none">
                <a:solidFill>
                  <a:schemeClr val="lt1"/>
                </a:solidFill>
                <a:latin typeface="Trebuchet MS"/>
                <a:ea typeface="Trebuchet MS"/>
                <a:cs typeface="Trebuchet MS"/>
                <a:sym typeface="Trebuchet MS"/>
              </a:defRPr>
            </a:lvl4pPr>
            <a:lvl5pPr marL="1828800" marR="0" lvl="4" indent="0" algn="l" rtl="0">
              <a:lnSpc>
                <a:spcPct val="90000"/>
              </a:lnSpc>
              <a:spcBef>
                <a:spcPts val="500"/>
              </a:spcBef>
              <a:buClr>
                <a:schemeClr val="lt1"/>
              </a:buClr>
              <a:buFont typeface="Arial"/>
              <a:buNone/>
              <a:defRPr sz="1000" b="0" i="0" u="none" strike="noStrike" cap="none">
                <a:solidFill>
                  <a:schemeClr val="lt1"/>
                </a:solidFill>
                <a:latin typeface="Trebuchet MS"/>
                <a:ea typeface="Trebuchet MS"/>
                <a:cs typeface="Trebuchet MS"/>
                <a:sym typeface="Trebuchet MS"/>
              </a:defRPr>
            </a:lvl5pPr>
            <a:lvl6pPr marL="2286000" marR="0" lvl="5" indent="0" algn="l" rtl="0">
              <a:lnSpc>
                <a:spcPct val="90000"/>
              </a:lnSpc>
              <a:spcBef>
                <a:spcPts val="500"/>
              </a:spcBef>
              <a:buClr>
                <a:schemeClr val="lt1"/>
              </a:buClr>
              <a:buFont typeface="Arial"/>
              <a:buNone/>
              <a:defRPr sz="1000" b="0" i="0" u="none" strike="noStrike" cap="none">
                <a:solidFill>
                  <a:schemeClr val="lt1"/>
                </a:solidFill>
                <a:latin typeface="Trebuchet MS"/>
                <a:ea typeface="Trebuchet MS"/>
                <a:cs typeface="Trebuchet MS"/>
                <a:sym typeface="Trebuchet MS"/>
              </a:defRPr>
            </a:lvl6pPr>
            <a:lvl7pPr marL="2743200" marR="0" lvl="6" indent="0" algn="l" rtl="0">
              <a:lnSpc>
                <a:spcPct val="90000"/>
              </a:lnSpc>
              <a:spcBef>
                <a:spcPts val="500"/>
              </a:spcBef>
              <a:buClr>
                <a:schemeClr val="lt1"/>
              </a:buClr>
              <a:buFont typeface="Arial"/>
              <a:buNone/>
              <a:defRPr sz="1000" b="0" i="0" u="none" strike="noStrike" cap="none">
                <a:solidFill>
                  <a:schemeClr val="lt1"/>
                </a:solidFill>
                <a:latin typeface="Trebuchet MS"/>
                <a:ea typeface="Trebuchet MS"/>
                <a:cs typeface="Trebuchet MS"/>
                <a:sym typeface="Trebuchet MS"/>
              </a:defRPr>
            </a:lvl7pPr>
            <a:lvl8pPr marL="3200400" marR="0" lvl="7" indent="0" algn="l" rtl="0">
              <a:lnSpc>
                <a:spcPct val="90000"/>
              </a:lnSpc>
              <a:spcBef>
                <a:spcPts val="500"/>
              </a:spcBef>
              <a:buClr>
                <a:schemeClr val="lt1"/>
              </a:buClr>
              <a:buFont typeface="Arial"/>
              <a:buNone/>
              <a:defRPr sz="1000" b="0" i="0" u="none" strike="noStrike" cap="none">
                <a:solidFill>
                  <a:schemeClr val="lt1"/>
                </a:solidFill>
                <a:latin typeface="Trebuchet MS"/>
                <a:ea typeface="Trebuchet MS"/>
                <a:cs typeface="Trebuchet MS"/>
                <a:sym typeface="Trebuchet MS"/>
              </a:defRPr>
            </a:lvl8pPr>
            <a:lvl9pPr marL="3657600" marR="0" lvl="8" indent="0" algn="l" rtl="0">
              <a:lnSpc>
                <a:spcPct val="90000"/>
              </a:lnSpc>
              <a:spcBef>
                <a:spcPts val="500"/>
              </a:spcBef>
              <a:buClr>
                <a:schemeClr val="lt1"/>
              </a:buClr>
              <a:buFont typeface="Arial"/>
              <a:buNone/>
              <a:defRPr sz="1000" b="0" i="0" u="none" strike="noStrike" cap="none">
                <a:solidFill>
                  <a:schemeClr val="lt1"/>
                </a:solidFill>
                <a:latin typeface="Trebuchet MS"/>
                <a:ea typeface="Trebuchet MS"/>
                <a:cs typeface="Trebuchet MS"/>
                <a:sym typeface="Trebuchet MS"/>
              </a:defRPr>
            </a:lvl9pPr>
          </a:lstStyle>
          <a:p>
            <a:endParaRPr/>
          </a:p>
        </p:txBody>
      </p:sp>
      <p:sp>
        <p:nvSpPr>
          <p:cNvPr id="135" name="Shape 135"/>
          <p:cNvSpPr txBox="1">
            <a:spLocks noGrp="1"/>
          </p:cNvSpPr>
          <p:nvPr>
            <p:ph type="body" idx="2"/>
          </p:nvPr>
        </p:nvSpPr>
        <p:spPr>
          <a:xfrm>
            <a:off x="680322" y="4711614"/>
            <a:ext cx="9613858" cy="1090788"/>
          </a:xfrm>
          <a:prstGeom prst="rect">
            <a:avLst/>
          </a:prstGeom>
          <a:noFill/>
          <a:ln>
            <a:noFill/>
          </a:ln>
        </p:spPr>
        <p:txBody>
          <a:bodyPr lIns="91425" tIns="91425" rIns="91425" bIns="91425" anchor="ctr" anchorCtr="0"/>
          <a:lstStyle>
            <a:lvl1pPr marL="0" marR="0" lvl="0" indent="0" algn="l" rtl="0">
              <a:lnSpc>
                <a:spcPct val="90000"/>
              </a:lnSpc>
              <a:spcBef>
                <a:spcPts val="1000"/>
              </a:spcBef>
              <a:buClr>
                <a:schemeClr val="lt1"/>
              </a:buClr>
              <a:buFont typeface="Arial"/>
              <a:buNone/>
              <a:defRPr sz="1600" b="0" i="0" u="none" strike="noStrike" cap="none">
                <a:solidFill>
                  <a:schemeClr val="lt1"/>
                </a:solidFill>
                <a:latin typeface="Trebuchet MS"/>
                <a:ea typeface="Trebuchet MS"/>
                <a:cs typeface="Trebuchet MS"/>
                <a:sym typeface="Trebuchet MS"/>
              </a:defRPr>
            </a:lvl1pPr>
            <a:lvl2pPr marL="457200" marR="0" lvl="1" indent="0" algn="l" rtl="0">
              <a:lnSpc>
                <a:spcPct val="90000"/>
              </a:lnSpc>
              <a:spcBef>
                <a:spcPts val="500"/>
              </a:spcBef>
              <a:buClr>
                <a:schemeClr val="lt1"/>
              </a:buClr>
              <a:buFont typeface="Arial"/>
              <a:buNone/>
              <a:defRPr sz="1400" b="0" i="0" u="none" strike="noStrike" cap="none">
                <a:solidFill>
                  <a:schemeClr val="lt1"/>
                </a:solidFill>
                <a:latin typeface="Trebuchet MS"/>
                <a:ea typeface="Trebuchet MS"/>
                <a:cs typeface="Trebuchet MS"/>
                <a:sym typeface="Trebuchet MS"/>
              </a:defRPr>
            </a:lvl2pPr>
            <a:lvl3pPr marL="914400" marR="0" lvl="2" indent="0" algn="l" rtl="0">
              <a:lnSpc>
                <a:spcPct val="90000"/>
              </a:lnSpc>
              <a:spcBef>
                <a:spcPts val="500"/>
              </a:spcBef>
              <a:buClr>
                <a:schemeClr val="lt1"/>
              </a:buClr>
              <a:buFont typeface="Arial"/>
              <a:buNone/>
              <a:defRPr sz="1200" b="0" i="0" u="none" strike="noStrike" cap="none">
                <a:solidFill>
                  <a:schemeClr val="lt1"/>
                </a:solidFill>
                <a:latin typeface="Trebuchet MS"/>
                <a:ea typeface="Trebuchet MS"/>
                <a:cs typeface="Trebuchet MS"/>
                <a:sym typeface="Trebuchet MS"/>
              </a:defRPr>
            </a:lvl3pPr>
            <a:lvl4pPr marL="1371600" marR="0" lvl="3" indent="0" algn="l" rtl="0">
              <a:lnSpc>
                <a:spcPct val="90000"/>
              </a:lnSpc>
              <a:spcBef>
                <a:spcPts val="500"/>
              </a:spcBef>
              <a:buClr>
                <a:schemeClr val="lt1"/>
              </a:buClr>
              <a:buFont typeface="Arial"/>
              <a:buNone/>
              <a:defRPr sz="1000" b="0" i="0" u="none" strike="noStrike" cap="none">
                <a:solidFill>
                  <a:schemeClr val="lt1"/>
                </a:solidFill>
                <a:latin typeface="Trebuchet MS"/>
                <a:ea typeface="Trebuchet MS"/>
                <a:cs typeface="Trebuchet MS"/>
                <a:sym typeface="Trebuchet MS"/>
              </a:defRPr>
            </a:lvl4pPr>
            <a:lvl5pPr marL="1828800" marR="0" lvl="4" indent="0" algn="l" rtl="0">
              <a:lnSpc>
                <a:spcPct val="90000"/>
              </a:lnSpc>
              <a:spcBef>
                <a:spcPts val="500"/>
              </a:spcBef>
              <a:buClr>
                <a:schemeClr val="lt1"/>
              </a:buClr>
              <a:buFont typeface="Arial"/>
              <a:buNone/>
              <a:defRPr sz="1000" b="0" i="0" u="none" strike="noStrike" cap="none">
                <a:solidFill>
                  <a:schemeClr val="lt1"/>
                </a:solidFill>
                <a:latin typeface="Trebuchet MS"/>
                <a:ea typeface="Trebuchet MS"/>
                <a:cs typeface="Trebuchet MS"/>
                <a:sym typeface="Trebuchet MS"/>
              </a:defRPr>
            </a:lvl5pPr>
            <a:lvl6pPr marL="2286000" marR="0" lvl="5" indent="0" algn="l" rtl="0">
              <a:lnSpc>
                <a:spcPct val="90000"/>
              </a:lnSpc>
              <a:spcBef>
                <a:spcPts val="500"/>
              </a:spcBef>
              <a:buClr>
                <a:schemeClr val="lt1"/>
              </a:buClr>
              <a:buFont typeface="Arial"/>
              <a:buNone/>
              <a:defRPr sz="1000" b="0" i="0" u="none" strike="noStrike" cap="none">
                <a:solidFill>
                  <a:schemeClr val="lt1"/>
                </a:solidFill>
                <a:latin typeface="Trebuchet MS"/>
                <a:ea typeface="Trebuchet MS"/>
                <a:cs typeface="Trebuchet MS"/>
                <a:sym typeface="Trebuchet MS"/>
              </a:defRPr>
            </a:lvl6pPr>
            <a:lvl7pPr marL="2743200" marR="0" lvl="6" indent="0" algn="l" rtl="0">
              <a:lnSpc>
                <a:spcPct val="90000"/>
              </a:lnSpc>
              <a:spcBef>
                <a:spcPts val="500"/>
              </a:spcBef>
              <a:buClr>
                <a:schemeClr val="lt1"/>
              </a:buClr>
              <a:buFont typeface="Arial"/>
              <a:buNone/>
              <a:defRPr sz="1000" b="0" i="0" u="none" strike="noStrike" cap="none">
                <a:solidFill>
                  <a:schemeClr val="lt1"/>
                </a:solidFill>
                <a:latin typeface="Trebuchet MS"/>
                <a:ea typeface="Trebuchet MS"/>
                <a:cs typeface="Trebuchet MS"/>
                <a:sym typeface="Trebuchet MS"/>
              </a:defRPr>
            </a:lvl7pPr>
            <a:lvl8pPr marL="3200400" marR="0" lvl="7" indent="0" algn="l" rtl="0">
              <a:lnSpc>
                <a:spcPct val="90000"/>
              </a:lnSpc>
              <a:spcBef>
                <a:spcPts val="500"/>
              </a:spcBef>
              <a:buClr>
                <a:schemeClr val="lt1"/>
              </a:buClr>
              <a:buFont typeface="Arial"/>
              <a:buNone/>
              <a:defRPr sz="1000" b="0" i="0" u="none" strike="noStrike" cap="none">
                <a:solidFill>
                  <a:schemeClr val="lt1"/>
                </a:solidFill>
                <a:latin typeface="Trebuchet MS"/>
                <a:ea typeface="Trebuchet MS"/>
                <a:cs typeface="Trebuchet MS"/>
                <a:sym typeface="Trebuchet MS"/>
              </a:defRPr>
            </a:lvl8pPr>
            <a:lvl9pPr marL="3657600" marR="0" lvl="8" indent="0" algn="l" rtl="0">
              <a:lnSpc>
                <a:spcPct val="90000"/>
              </a:lnSpc>
              <a:spcBef>
                <a:spcPts val="500"/>
              </a:spcBef>
              <a:buClr>
                <a:schemeClr val="lt1"/>
              </a:buClr>
              <a:buFont typeface="Arial"/>
              <a:buNone/>
              <a:defRPr sz="1000" b="0" i="0" u="none" strike="noStrike" cap="none">
                <a:solidFill>
                  <a:schemeClr val="lt1"/>
                </a:solidFill>
                <a:latin typeface="Trebuchet MS"/>
                <a:ea typeface="Trebuchet MS"/>
                <a:cs typeface="Trebuchet MS"/>
                <a:sym typeface="Trebuchet MS"/>
              </a:defRPr>
            </a:lvl9pPr>
          </a:lstStyle>
          <a:p>
            <a:endParaRPr/>
          </a:p>
        </p:txBody>
      </p:sp>
      <p:sp>
        <p:nvSpPr>
          <p:cNvPr id="136" name="Shape 136"/>
          <p:cNvSpPr txBox="1">
            <a:spLocks noGrp="1"/>
          </p:cNvSpPr>
          <p:nvPr>
            <p:ph type="dt" idx="10"/>
          </p:nvPr>
        </p:nvSpPr>
        <p:spPr>
          <a:xfrm>
            <a:off x="7550981" y="5936187"/>
            <a:ext cx="2743199" cy="365125"/>
          </a:xfrm>
          <a:prstGeom prst="rect">
            <a:avLst/>
          </a:prstGeom>
          <a:noFill/>
          <a:ln>
            <a:noFill/>
          </a:ln>
        </p:spPr>
        <p:txBody>
          <a:bodyPr lIns="91425" tIns="91425" rIns="91425" bIns="91425" anchor="ctr" anchorCtr="0"/>
          <a:lstStyle>
            <a:lvl1pPr marL="0" marR="0" lvl="0" indent="0" algn="r" rtl="0">
              <a:spcBef>
                <a:spcPts val="0"/>
              </a:spcBef>
              <a:buNone/>
              <a:defRPr sz="1050">
                <a:solidFill>
                  <a:schemeClr val="lt1"/>
                </a:solidFill>
                <a:latin typeface="Trebuchet MS"/>
                <a:ea typeface="Trebuchet MS"/>
                <a:cs typeface="Trebuchet MS"/>
                <a:sym typeface="Trebuchet MS"/>
              </a:defRPr>
            </a:lvl1pPr>
            <a:lvl2pPr marL="457200" marR="0" lvl="1" indent="0" algn="l" rtl="0">
              <a:spcBef>
                <a:spcPts val="0"/>
              </a:spcBef>
              <a:buNone/>
              <a:defRPr sz="1800" b="0" i="0" u="none" strike="noStrike" cap="none">
                <a:solidFill>
                  <a:schemeClr val="lt1"/>
                </a:solidFill>
                <a:latin typeface="Trebuchet MS"/>
                <a:ea typeface="Trebuchet MS"/>
                <a:cs typeface="Trebuchet MS"/>
                <a:sym typeface="Trebuchet MS"/>
              </a:defRPr>
            </a:lvl2pPr>
            <a:lvl3pPr marL="914400" marR="0" lvl="2" indent="0" algn="l" rtl="0">
              <a:spcBef>
                <a:spcPts val="0"/>
              </a:spcBef>
              <a:buNone/>
              <a:defRPr sz="1800" b="0" i="0" u="none" strike="noStrike" cap="none">
                <a:solidFill>
                  <a:schemeClr val="lt1"/>
                </a:solidFill>
                <a:latin typeface="Trebuchet MS"/>
                <a:ea typeface="Trebuchet MS"/>
                <a:cs typeface="Trebuchet MS"/>
                <a:sym typeface="Trebuchet MS"/>
              </a:defRPr>
            </a:lvl3pPr>
            <a:lvl4pPr marL="1371600" marR="0" lvl="3" indent="0" algn="l" rtl="0">
              <a:spcBef>
                <a:spcPts val="0"/>
              </a:spcBef>
              <a:buNone/>
              <a:defRPr sz="1800" b="0" i="0" u="none" strike="noStrike" cap="none">
                <a:solidFill>
                  <a:schemeClr val="lt1"/>
                </a:solidFill>
                <a:latin typeface="Trebuchet MS"/>
                <a:ea typeface="Trebuchet MS"/>
                <a:cs typeface="Trebuchet MS"/>
                <a:sym typeface="Trebuchet MS"/>
              </a:defRPr>
            </a:lvl4pPr>
            <a:lvl5pPr marL="1828800" marR="0" lvl="4" indent="0" algn="l" rtl="0">
              <a:spcBef>
                <a:spcPts val="0"/>
              </a:spcBef>
              <a:buNone/>
              <a:defRPr sz="1800" b="0" i="0" u="none" strike="noStrike" cap="none">
                <a:solidFill>
                  <a:schemeClr val="lt1"/>
                </a:solidFill>
                <a:latin typeface="Trebuchet MS"/>
                <a:ea typeface="Trebuchet MS"/>
                <a:cs typeface="Trebuchet MS"/>
                <a:sym typeface="Trebuchet MS"/>
              </a:defRPr>
            </a:lvl5pPr>
            <a:lvl6pPr marL="2286000" marR="0" lvl="5" indent="0" algn="l" rtl="0">
              <a:spcBef>
                <a:spcPts val="0"/>
              </a:spcBef>
              <a:buNone/>
              <a:defRPr sz="1800" b="0" i="0" u="none" strike="noStrike" cap="none">
                <a:solidFill>
                  <a:schemeClr val="lt1"/>
                </a:solidFill>
                <a:latin typeface="Trebuchet MS"/>
                <a:ea typeface="Trebuchet MS"/>
                <a:cs typeface="Trebuchet MS"/>
                <a:sym typeface="Trebuchet MS"/>
              </a:defRPr>
            </a:lvl6pPr>
            <a:lvl7pPr marL="2743200" marR="0" lvl="6" indent="0" algn="l" rtl="0">
              <a:spcBef>
                <a:spcPts val="0"/>
              </a:spcBef>
              <a:buNone/>
              <a:defRPr sz="1800" b="0" i="0" u="none" strike="noStrike" cap="none">
                <a:solidFill>
                  <a:schemeClr val="lt1"/>
                </a:solidFill>
                <a:latin typeface="Trebuchet MS"/>
                <a:ea typeface="Trebuchet MS"/>
                <a:cs typeface="Trebuchet MS"/>
                <a:sym typeface="Trebuchet MS"/>
              </a:defRPr>
            </a:lvl7pPr>
            <a:lvl8pPr marL="3200400" marR="0" lvl="7" indent="0" algn="l" rtl="0">
              <a:spcBef>
                <a:spcPts val="0"/>
              </a:spcBef>
              <a:buNone/>
              <a:defRPr sz="1800" b="0" i="0" u="none" strike="noStrike" cap="none">
                <a:solidFill>
                  <a:schemeClr val="lt1"/>
                </a:solidFill>
                <a:latin typeface="Trebuchet MS"/>
                <a:ea typeface="Trebuchet MS"/>
                <a:cs typeface="Trebuchet MS"/>
                <a:sym typeface="Trebuchet MS"/>
              </a:defRPr>
            </a:lvl8pPr>
            <a:lvl9pPr marL="3657600" marR="0" lvl="8" indent="0" algn="l" rtl="0">
              <a:spcBef>
                <a:spcPts val="0"/>
              </a:spcBef>
              <a:buNone/>
              <a:defRPr sz="1800" b="0" i="0" u="none" strike="noStrike" cap="none">
                <a:solidFill>
                  <a:schemeClr val="lt1"/>
                </a:solidFill>
                <a:latin typeface="Trebuchet MS"/>
                <a:ea typeface="Trebuchet MS"/>
                <a:cs typeface="Trebuchet MS"/>
                <a:sym typeface="Trebuchet MS"/>
              </a:defRPr>
            </a:lvl9pPr>
          </a:lstStyle>
          <a:p>
            <a:endParaRPr/>
          </a:p>
        </p:txBody>
      </p:sp>
      <p:sp>
        <p:nvSpPr>
          <p:cNvPr id="137" name="Shape 137"/>
          <p:cNvSpPr txBox="1">
            <a:spLocks noGrp="1"/>
          </p:cNvSpPr>
          <p:nvPr>
            <p:ph type="ftr" idx="11"/>
          </p:nvPr>
        </p:nvSpPr>
        <p:spPr>
          <a:xfrm>
            <a:off x="680320" y="5936187"/>
            <a:ext cx="6870660" cy="365125"/>
          </a:xfrm>
          <a:prstGeom prst="rect">
            <a:avLst/>
          </a:prstGeom>
          <a:noFill/>
          <a:ln>
            <a:noFill/>
          </a:ln>
        </p:spPr>
        <p:txBody>
          <a:bodyPr lIns="91425" tIns="91425" rIns="91425" bIns="91425" anchor="ctr" anchorCtr="0"/>
          <a:lstStyle>
            <a:lvl1pPr marL="0" marR="0" lvl="0" indent="0" algn="l" rtl="0">
              <a:spcBef>
                <a:spcPts val="0"/>
              </a:spcBef>
              <a:buNone/>
              <a:defRPr sz="1050">
                <a:solidFill>
                  <a:schemeClr val="lt1"/>
                </a:solidFill>
                <a:latin typeface="Trebuchet MS"/>
                <a:ea typeface="Trebuchet MS"/>
                <a:cs typeface="Trebuchet MS"/>
                <a:sym typeface="Trebuchet MS"/>
              </a:defRPr>
            </a:lvl1pPr>
            <a:lvl2pPr marL="457200" marR="0" lvl="1" indent="0" algn="l" rtl="0">
              <a:spcBef>
                <a:spcPts val="0"/>
              </a:spcBef>
              <a:buNone/>
              <a:defRPr sz="1800" b="0" i="0" u="none" strike="noStrike" cap="none">
                <a:solidFill>
                  <a:schemeClr val="lt1"/>
                </a:solidFill>
                <a:latin typeface="Trebuchet MS"/>
                <a:ea typeface="Trebuchet MS"/>
                <a:cs typeface="Trebuchet MS"/>
                <a:sym typeface="Trebuchet MS"/>
              </a:defRPr>
            </a:lvl2pPr>
            <a:lvl3pPr marL="914400" marR="0" lvl="2" indent="0" algn="l" rtl="0">
              <a:spcBef>
                <a:spcPts val="0"/>
              </a:spcBef>
              <a:buNone/>
              <a:defRPr sz="1800" b="0" i="0" u="none" strike="noStrike" cap="none">
                <a:solidFill>
                  <a:schemeClr val="lt1"/>
                </a:solidFill>
                <a:latin typeface="Trebuchet MS"/>
                <a:ea typeface="Trebuchet MS"/>
                <a:cs typeface="Trebuchet MS"/>
                <a:sym typeface="Trebuchet MS"/>
              </a:defRPr>
            </a:lvl3pPr>
            <a:lvl4pPr marL="1371600" marR="0" lvl="3" indent="0" algn="l" rtl="0">
              <a:spcBef>
                <a:spcPts val="0"/>
              </a:spcBef>
              <a:buNone/>
              <a:defRPr sz="1800" b="0" i="0" u="none" strike="noStrike" cap="none">
                <a:solidFill>
                  <a:schemeClr val="lt1"/>
                </a:solidFill>
                <a:latin typeface="Trebuchet MS"/>
                <a:ea typeface="Trebuchet MS"/>
                <a:cs typeface="Trebuchet MS"/>
                <a:sym typeface="Trebuchet MS"/>
              </a:defRPr>
            </a:lvl4pPr>
            <a:lvl5pPr marL="1828800" marR="0" lvl="4" indent="0" algn="l" rtl="0">
              <a:spcBef>
                <a:spcPts val="0"/>
              </a:spcBef>
              <a:buNone/>
              <a:defRPr sz="1800" b="0" i="0" u="none" strike="noStrike" cap="none">
                <a:solidFill>
                  <a:schemeClr val="lt1"/>
                </a:solidFill>
                <a:latin typeface="Trebuchet MS"/>
                <a:ea typeface="Trebuchet MS"/>
                <a:cs typeface="Trebuchet MS"/>
                <a:sym typeface="Trebuchet MS"/>
              </a:defRPr>
            </a:lvl5pPr>
            <a:lvl6pPr marL="2286000" marR="0" lvl="5" indent="0" algn="l" rtl="0">
              <a:spcBef>
                <a:spcPts val="0"/>
              </a:spcBef>
              <a:buNone/>
              <a:defRPr sz="1800" b="0" i="0" u="none" strike="noStrike" cap="none">
                <a:solidFill>
                  <a:schemeClr val="lt1"/>
                </a:solidFill>
                <a:latin typeface="Trebuchet MS"/>
                <a:ea typeface="Trebuchet MS"/>
                <a:cs typeface="Trebuchet MS"/>
                <a:sym typeface="Trebuchet MS"/>
              </a:defRPr>
            </a:lvl6pPr>
            <a:lvl7pPr marL="2743200" marR="0" lvl="6" indent="0" algn="l" rtl="0">
              <a:spcBef>
                <a:spcPts val="0"/>
              </a:spcBef>
              <a:buNone/>
              <a:defRPr sz="1800" b="0" i="0" u="none" strike="noStrike" cap="none">
                <a:solidFill>
                  <a:schemeClr val="lt1"/>
                </a:solidFill>
                <a:latin typeface="Trebuchet MS"/>
                <a:ea typeface="Trebuchet MS"/>
                <a:cs typeface="Trebuchet MS"/>
                <a:sym typeface="Trebuchet MS"/>
              </a:defRPr>
            </a:lvl7pPr>
            <a:lvl8pPr marL="3200400" marR="0" lvl="7" indent="0" algn="l" rtl="0">
              <a:spcBef>
                <a:spcPts val="0"/>
              </a:spcBef>
              <a:buNone/>
              <a:defRPr sz="1800" b="0" i="0" u="none" strike="noStrike" cap="none">
                <a:solidFill>
                  <a:schemeClr val="lt1"/>
                </a:solidFill>
                <a:latin typeface="Trebuchet MS"/>
                <a:ea typeface="Trebuchet MS"/>
                <a:cs typeface="Trebuchet MS"/>
                <a:sym typeface="Trebuchet MS"/>
              </a:defRPr>
            </a:lvl8pPr>
            <a:lvl9pPr marL="3657600" marR="0" lvl="8" indent="0" algn="l" rtl="0">
              <a:spcBef>
                <a:spcPts val="0"/>
              </a:spcBef>
              <a:buNone/>
              <a:defRPr sz="1800" b="0" i="0" u="none" strike="noStrike" cap="none">
                <a:solidFill>
                  <a:schemeClr val="lt1"/>
                </a:solidFill>
                <a:latin typeface="Trebuchet MS"/>
                <a:ea typeface="Trebuchet MS"/>
                <a:cs typeface="Trebuchet MS"/>
                <a:sym typeface="Trebuchet MS"/>
              </a:defRPr>
            </a:lvl9pPr>
          </a:lstStyle>
          <a:p>
            <a:endParaRPr/>
          </a:p>
        </p:txBody>
      </p:sp>
      <p:sp>
        <p:nvSpPr>
          <p:cNvPr id="138" name="Shape 138"/>
          <p:cNvSpPr txBox="1">
            <a:spLocks noGrp="1"/>
          </p:cNvSpPr>
          <p:nvPr>
            <p:ph type="sldNum" idx="12"/>
          </p:nvPr>
        </p:nvSpPr>
        <p:spPr>
          <a:xfrm>
            <a:off x="10729454" y="4709925"/>
            <a:ext cx="1154150" cy="1090788"/>
          </a:xfrm>
          <a:prstGeom prst="rect">
            <a:avLst/>
          </a:prstGeom>
          <a:noFill/>
          <a:ln>
            <a:noFill/>
          </a:ln>
        </p:spPr>
        <p:txBody>
          <a:bodyPr lIns="91425" tIns="45700" rIns="91425" bIns="45700" anchor="ctr" anchorCtr="0">
            <a:noAutofit/>
          </a:bodyPr>
          <a:lstStyle/>
          <a:p>
            <a:pPr marL="0" marR="0" lvl="0" indent="0" algn="l" rtl="0">
              <a:spcBef>
                <a:spcPts val="0"/>
              </a:spcBef>
              <a:buSzPct val="25000"/>
              <a:buNone/>
            </a:pPr>
            <a:fld id="{00000000-1234-1234-1234-123412341234}" type="slidenum">
              <a:rPr lang="en-US" sz="3600">
                <a:solidFill>
                  <a:schemeClr val="lt1"/>
                </a:solidFill>
                <a:latin typeface="Trebuchet MS"/>
                <a:ea typeface="Trebuchet MS"/>
                <a:cs typeface="Trebuchet MS"/>
                <a:sym typeface="Trebuchet MS"/>
              </a:rPr>
              <a:t>‹#›</a:t>
            </a:fld>
            <a:endParaRPr lang="en-US" sz="3600">
              <a:solidFill>
                <a:schemeClr val="lt1"/>
              </a:solidFill>
              <a:latin typeface="Trebuchet MS"/>
              <a:ea typeface="Trebuchet MS"/>
              <a:cs typeface="Trebuchet MS"/>
              <a:sym typeface="Trebuchet MS"/>
            </a:endParaRPr>
          </a:p>
        </p:txBody>
      </p:sp>
      <p:sp>
        <p:nvSpPr>
          <p:cNvPr id="139" name="Shape 139"/>
          <p:cNvSpPr txBox="1"/>
          <p:nvPr/>
        </p:nvSpPr>
        <p:spPr>
          <a:xfrm>
            <a:off x="583572" y="748116"/>
            <a:ext cx="609599" cy="584776"/>
          </a:xfrm>
          <a:prstGeom prst="rect">
            <a:avLst/>
          </a:prstGeom>
          <a:noFill/>
          <a:ln>
            <a:noFill/>
          </a:ln>
        </p:spPr>
        <p:txBody>
          <a:bodyPr lIns="91425" tIns="45700" rIns="91425" bIns="45700" anchor="ctr" anchorCtr="0">
            <a:noAutofit/>
          </a:bodyPr>
          <a:lstStyle/>
          <a:p>
            <a:pPr marL="0" marR="0" lvl="0" indent="0" algn="l" rtl="0">
              <a:spcBef>
                <a:spcPts val="0"/>
              </a:spcBef>
              <a:buClr>
                <a:schemeClr val="lt1"/>
              </a:buClr>
              <a:buSzPct val="25000"/>
              <a:buFont typeface="Trebuchet MS"/>
              <a:buNone/>
            </a:pPr>
            <a:r>
              <a:rPr lang="en-US" sz="7200" b="0" cap="none">
                <a:solidFill>
                  <a:schemeClr val="lt1"/>
                </a:solidFill>
                <a:latin typeface="Trebuchet MS"/>
                <a:ea typeface="Trebuchet MS"/>
                <a:cs typeface="Trebuchet MS"/>
                <a:sym typeface="Trebuchet MS"/>
              </a:rPr>
              <a:t>“</a:t>
            </a:r>
          </a:p>
        </p:txBody>
      </p:sp>
      <p:sp>
        <p:nvSpPr>
          <p:cNvPr id="140" name="Shape 140"/>
          <p:cNvSpPr txBox="1"/>
          <p:nvPr/>
        </p:nvSpPr>
        <p:spPr>
          <a:xfrm>
            <a:off x="9662809" y="3033524"/>
            <a:ext cx="609599" cy="584776"/>
          </a:xfrm>
          <a:prstGeom prst="rect">
            <a:avLst/>
          </a:prstGeom>
          <a:noFill/>
          <a:ln>
            <a:noFill/>
          </a:ln>
        </p:spPr>
        <p:txBody>
          <a:bodyPr lIns="91425" tIns="45700" rIns="91425" bIns="45700" anchor="ctr" anchorCtr="0">
            <a:noAutofit/>
          </a:bodyPr>
          <a:lstStyle/>
          <a:p>
            <a:pPr marL="0" marR="0" lvl="0" indent="0" algn="r" rtl="0">
              <a:spcBef>
                <a:spcPts val="0"/>
              </a:spcBef>
              <a:buClr>
                <a:schemeClr val="lt1"/>
              </a:buClr>
              <a:buSzPct val="25000"/>
              <a:buFont typeface="Trebuchet MS"/>
              <a:buNone/>
            </a:pPr>
            <a:r>
              <a:rPr lang="en-US" sz="7200" b="0" cap="none">
                <a:solidFill>
                  <a:schemeClr val="lt1"/>
                </a:solidFill>
                <a:latin typeface="Trebuchet MS"/>
                <a:ea typeface="Trebuchet MS"/>
                <a:cs typeface="Trebuchet MS"/>
                <a:sym typeface="Trebuchet MS"/>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Name Card">
    <p:spTree>
      <p:nvGrpSpPr>
        <p:cNvPr id="1" name="Shape 141"/>
        <p:cNvGrpSpPr/>
        <p:nvPr/>
      </p:nvGrpSpPr>
      <p:grpSpPr>
        <a:xfrm>
          <a:off x="0" y="0"/>
          <a:ext cx="0" cy="0"/>
          <a:chOff x="0" y="0"/>
          <a:chExt cx="0" cy="0"/>
        </a:xfrm>
      </p:grpSpPr>
      <p:pic>
        <p:nvPicPr>
          <p:cNvPr id="142" name="Shape 142" descr="HD-ShadowLong.png"/>
          <p:cNvPicPr preferRelativeResize="0"/>
          <p:nvPr/>
        </p:nvPicPr>
        <p:blipFill rotWithShape="1">
          <a:blip r:embed="rId2">
            <a:alphaModFix/>
          </a:blip>
          <a:srcRect/>
          <a:stretch/>
        </p:blipFill>
        <p:spPr>
          <a:xfrm>
            <a:off x="0" y="5928628"/>
            <a:ext cx="10437812" cy="321163"/>
          </a:xfrm>
          <a:prstGeom prst="rect">
            <a:avLst/>
          </a:prstGeom>
          <a:noFill/>
          <a:ln>
            <a:noFill/>
          </a:ln>
        </p:spPr>
      </p:pic>
      <p:pic>
        <p:nvPicPr>
          <p:cNvPr id="143" name="Shape 143" descr="HD-ShadowShort.png"/>
          <p:cNvPicPr preferRelativeResize="0"/>
          <p:nvPr/>
        </p:nvPicPr>
        <p:blipFill rotWithShape="1">
          <a:blip r:embed="rId3">
            <a:alphaModFix/>
          </a:blip>
          <a:srcRect/>
          <a:stretch/>
        </p:blipFill>
        <p:spPr>
          <a:xfrm>
            <a:off x="10585825" y="5929621"/>
            <a:ext cx="1602997" cy="144269"/>
          </a:xfrm>
          <a:prstGeom prst="rect">
            <a:avLst/>
          </a:prstGeom>
          <a:noFill/>
          <a:ln>
            <a:noFill/>
          </a:ln>
        </p:spPr>
      </p:pic>
      <p:sp>
        <p:nvSpPr>
          <p:cNvPr id="144" name="Shape 144"/>
          <p:cNvSpPr/>
          <p:nvPr/>
        </p:nvSpPr>
        <p:spPr>
          <a:xfrm>
            <a:off x="0" y="4567987"/>
            <a:ext cx="10437812" cy="1368198"/>
          </a:xfrm>
          <a:prstGeom prst="rect">
            <a:avLst/>
          </a:prstGeom>
          <a:solidFill>
            <a:srgbClr val="262626"/>
          </a:solidFill>
          <a:ln>
            <a:noFill/>
          </a:ln>
        </p:spPr>
        <p:txBody>
          <a:bodyPr lIns="91425" tIns="91425" rIns="91425" bIns="91425" anchor="ctr" anchorCtr="0">
            <a:noAutofit/>
          </a:bodyPr>
          <a:lstStyle/>
          <a:p>
            <a:pPr lvl="0">
              <a:spcBef>
                <a:spcPts val="0"/>
              </a:spcBef>
              <a:buNone/>
            </a:pPr>
            <a:endParaRPr/>
          </a:p>
        </p:txBody>
      </p:sp>
      <p:sp>
        <p:nvSpPr>
          <p:cNvPr id="145" name="Shape 145"/>
          <p:cNvSpPr/>
          <p:nvPr/>
        </p:nvSpPr>
        <p:spPr>
          <a:xfrm>
            <a:off x="10585827" y="4567987"/>
            <a:ext cx="1602997" cy="1368198"/>
          </a:xfrm>
          <a:prstGeom prst="rect">
            <a:avLst/>
          </a:prstGeom>
          <a:solidFill>
            <a:schemeClr val="accent1"/>
          </a:solidFill>
          <a:ln>
            <a:noFill/>
          </a:ln>
        </p:spPr>
        <p:txBody>
          <a:bodyPr lIns="91425" tIns="91425" rIns="91425" bIns="91425" anchor="ctr" anchorCtr="0">
            <a:noAutofit/>
          </a:bodyPr>
          <a:lstStyle/>
          <a:p>
            <a:pPr lvl="0">
              <a:spcBef>
                <a:spcPts val="0"/>
              </a:spcBef>
              <a:buNone/>
            </a:pPr>
            <a:endParaRPr/>
          </a:p>
        </p:txBody>
      </p:sp>
      <p:sp>
        <p:nvSpPr>
          <p:cNvPr id="146" name="Shape 146"/>
          <p:cNvSpPr txBox="1">
            <a:spLocks noGrp="1"/>
          </p:cNvSpPr>
          <p:nvPr>
            <p:ph type="title"/>
          </p:nvPr>
        </p:nvSpPr>
        <p:spPr>
          <a:xfrm>
            <a:off x="680318" y="4711614"/>
            <a:ext cx="9613861" cy="588534"/>
          </a:xfrm>
          <a:prstGeom prst="rect">
            <a:avLst/>
          </a:prstGeom>
          <a:noFill/>
          <a:ln>
            <a:noFill/>
          </a:ln>
        </p:spPr>
        <p:txBody>
          <a:bodyPr lIns="91425" tIns="91425" rIns="91425" bIns="91425" anchor="b" anchorCtr="0"/>
          <a:lstStyle>
            <a:lvl1pPr marL="0" marR="0" lvl="0" indent="0" algn="l" rtl="0">
              <a:lnSpc>
                <a:spcPct val="90000"/>
              </a:lnSpc>
              <a:spcBef>
                <a:spcPts val="0"/>
              </a:spcBef>
              <a:buClr>
                <a:schemeClr val="lt1"/>
              </a:buClr>
              <a:buFont typeface="Trebuchet MS"/>
              <a:buNone/>
              <a:defRPr sz="3200" b="0" i="0" u="none" strike="noStrike" cap="none">
                <a:solidFill>
                  <a:schemeClr val="lt1"/>
                </a:solidFill>
                <a:latin typeface="Trebuchet MS"/>
                <a:ea typeface="Trebuchet MS"/>
                <a:cs typeface="Trebuchet MS"/>
                <a:sym typeface="Trebuchet MS"/>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47" name="Shape 147"/>
          <p:cNvSpPr txBox="1">
            <a:spLocks noGrp="1"/>
          </p:cNvSpPr>
          <p:nvPr>
            <p:ph type="body" idx="1"/>
          </p:nvPr>
        </p:nvSpPr>
        <p:spPr>
          <a:xfrm>
            <a:off x="680320" y="5300148"/>
            <a:ext cx="9613861" cy="502254"/>
          </a:xfrm>
          <a:prstGeom prst="rect">
            <a:avLst/>
          </a:prstGeom>
          <a:noFill/>
          <a:ln>
            <a:noFill/>
          </a:ln>
        </p:spPr>
        <p:txBody>
          <a:bodyPr lIns="91425" tIns="91425" rIns="91425" bIns="91425" anchor="t" anchorCtr="0"/>
          <a:lstStyle>
            <a:lvl1pPr marL="0" marR="0" lvl="0" indent="0" algn="l" rtl="0">
              <a:lnSpc>
                <a:spcPct val="90000"/>
              </a:lnSpc>
              <a:spcBef>
                <a:spcPts val="1000"/>
              </a:spcBef>
              <a:buClr>
                <a:schemeClr val="lt1"/>
              </a:buClr>
              <a:buFont typeface="Arial"/>
              <a:buNone/>
              <a:defRPr sz="1600" b="0" i="0" u="none" strike="noStrike" cap="none">
                <a:solidFill>
                  <a:schemeClr val="lt1"/>
                </a:solidFill>
                <a:latin typeface="Trebuchet MS"/>
                <a:ea typeface="Trebuchet MS"/>
                <a:cs typeface="Trebuchet MS"/>
                <a:sym typeface="Trebuchet MS"/>
              </a:defRPr>
            </a:lvl1pPr>
            <a:lvl2pPr marL="457200" marR="0" lvl="1" indent="0" algn="l" rtl="0">
              <a:lnSpc>
                <a:spcPct val="90000"/>
              </a:lnSpc>
              <a:spcBef>
                <a:spcPts val="500"/>
              </a:spcBef>
              <a:buClr>
                <a:schemeClr val="lt1"/>
              </a:buClr>
              <a:buFont typeface="Arial"/>
              <a:buNone/>
              <a:defRPr sz="1400" b="0" i="0" u="none" strike="noStrike" cap="none">
                <a:solidFill>
                  <a:schemeClr val="lt1"/>
                </a:solidFill>
                <a:latin typeface="Trebuchet MS"/>
                <a:ea typeface="Trebuchet MS"/>
                <a:cs typeface="Trebuchet MS"/>
                <a:sym typeface="Trebuchet MS"/>
              </a:defRPr>
            </a:lvl2pPr>
            <a:lvl3pPr marL="914400" marR="0" lvl="2" indent="0" algn="l" rtl="0">
              <a:lnSpc>
                <a:spcPct val="90000"/>
              </a:lnSpc>
              <a:spcBef>
                <a:spcPts val="500"/>
              </a:spcBef>
              <a:buClr>
                <a:schemeClr val="lt1"/>
              </a:buClr>
              <a:buFont typeface="Arial"/>
              <a:buNone/>
              <a:defRPr sz="1200" b="0" i="0" u="none" strike="noStrike" cap="none">
                <a:solidFill>
                  <a:schemeClr val="lt1"/>
                </a:solidFill>
                <a:latin typeface="Trebuchet MS"/>
                <a:ea typeface="Trebuchet MS"/>
                <a:cs typeface="Trebuchet MS"/>
                <a:sym typeface="Trebuchet MS"/>
              </a:defRPr>
            </a:lvl3pPr>
            <a:lvl4pPr marL="1371600" marR="0" lvl="3" indent="0" algn="l" rtl="0">
              <a:lnSpc>
                <a:spcPct val="90000"/>
              </a:lnSpc>
              <a:spcBef>
                <a:spcPts val="500"/>
              </a:spcBef>
              <a:buClr>
                <a:schemeClr val="lt1"/>
              </a:buClr>
              <a:buFont typeface="Arial"/>
              <a:buNone/>
              <a:defRPr sz="1000" b="0" i="0" u="none" strike="noStrike" cap="none">
                <a:solidFill>
                  <a:schemeClr val="lt1"/>
                </a:solidFill>
                <a:latin typeface="Trebuchet MS"/>
                <a:ea typeface="Trebuchet MS"/>
                <a:cs typeface="Trebuchet MS"/>
                <a:sym typeface="Trebuchet MS"/>
              </a:defRPr>
            </a:lvl4pPr>
            <a:lvl5pPr marL="1828800" marR="0" lvl="4" indent="0" algn="l" rtl="0">
              <a:lnSpc>
                <a:spcPct val="90000"/>
              </a:lnSpc>
              <a:spcBef>
                <a:spcPts val="500"/>
              </a:spcBef>
              <a:buClr>
                <a:schemeClr val="lt1"/>
              </a:buClr>
              <a:buFont typeface="Arial"/>
              <a:buNone/>
              <a:defRPr sz="1000" b="0" i="0" u="none" strike="noStrike" cap="none">
                <a:solidFill>
                  <a:schemeClr val="lt1"/>
                </a:solidFill>
                <a:latin typeface="Trebuchet MS"/>
                <a:ea typeface="Trebuchet MS"/>
                <a:cs typeface="Trebuchet MS"/>
                <a:sym typeface="Trebuchet MS"/>
              </a:defRPr>
            </a:lvl5pPr>
            <a:lvl6pPr marL="2286000" marR="0" lvl="5" indent="0" algn="l" rtl="0">
              <a:lnSpc>
                <a:spcPct val="90000"/>
              </a:lnSpc>
              <a:spcBef>
                <a:spcPts val="500"/>
              </a:spcBef>
              <a:buClr>
                <a:schemeClr val="lt1"/>
              </a:buClr>
              <a:buFont typeface="Arial"/>
              <a:buNone/>
              <a:defRPr sz="1000" b="0" i="0" u="none" strike="noStrike" cap="none">
                <a:solidFill>
                  <a:schemeClr val="lt1"/>
                </a:solidFill>
                <a:latin typeface="Trebuchet MS"/>
                <a:ea typeface="Trebuchet MS"/>
                <a:cs typeface="Trebuchet MS"/>
                <a:sym typeface="Trebuchet MS"/>
              </a:defRPr>
            </a:lvl6pPr>
            <a:lvl7pPr marL="2743200" marR="0" lvl="6" indent="0" algn="l" rtl="0">
              <a:lnSpc>
                <a:spcPct val="90000"/>
              </a:lnSpc>
              <a:spcBef>
                <a:spcPts val="500"/>
              </a:spcBef>
              <a:buClr>
                <a:schemeClr val="lt1"/>
              </a:buClr>
              <a:buFont typeface="Arial"/>
              <a:buNone/>
              <a:defRPr sz="1000" b="0" i="0" u="none" strike="noStrike" cap="none">
                <a:solidFill>
                  <a:schemeClr val="lt1"/>
                </a:solidFill>
                <a:latin typeface="Trebuchet MS"/>
                <a:ea typeface="Trebuchet MS"/>
                <a:cs typeface="Trebuchet MS"/>
                <a:sym typeface="Trebuchet MS"/>
              </a:defRPr>
            </a:lvl7pPr>
            <a:lvl8pPr marL="3200400" marR="0" lvl="7" indent="0" algn="l" rtl="0">
              <a:lnSpc>
                <a:spcPct val="90000"/>
              </a:lnSpc>
              <a:spcBef>
                <a:spcPts val="500"/>
              </a:spcBef>
              <a:buClr>
                <a:schemeClr val="lt1"/>
              </a:buClr>
              <a:buFont typeface="Arial"/>
              <a:buNone/>
              <a:defRPr sz="1000" b="0" i="0" u="none" strike="noStrike" cap="none">
                <a:solidFill>
                  <a:schemeClr val="lt1"/>
                </a:solidFill>
                <a:latin typeface="Trebuchet MS"/>
                <a:ea typeface="Trebuchet MS"/>
                <a:cs typeface="Trebuchet MS"/>
                <a:sym typeface="Trebuchet MS"/>
              </a:defRPr>
            </a:lvl8pPr>
            <a:lvl9pPr marL="3657600" marR="0" lvl="8" indent="0" algn="l" rtl="0">
              <a:lnSpc>
                <a:spcPct val="90000"/>
              </a:lnSpc>
              <a:spcBef>
                <a:spcPts val="500"/>
              </a:spcBef>
              <a:buClr>
                <a:schemeClr val="lt1"/>
              </a:buClr>
              <a:buFont typeface="Arial"/>
              <a:buNone/>
              <a:defRPr sz="1000" b="0" i="0" u="none" strike="noStrike" cap="none">
                <a:solidFill>
                  <a:schemeClr val="lt1"/>
                </a:solidFill>
                <a:latin typeface="Trebuchet MS"/>
                <a:ea typeface="Trebuchet MS"/>
                <a:cs typeface="Trebuchet MS"/>
                <a:sym typeface="Trebuchet MS"/>
              </a:defRPr>
            </a:lvl9pPr>
          </a:lstStyle>
          <a:p>
            <a:endParaRPr/>
          </a:p>
        </p:txBody>
      </p:sp>
      <p:sp>
        <p:nvSpPr>
          <p:cNvPr id="148" name="Shape 148"/>
          <p:cNvSpPr txBox="1">
            <a:spLocks noGrp="1"/>
          </p:cNvSpPr>
          <p:nvPr>
            <p:ph type="dt" idx="10"/>
          </p:nvPr>
        </p:nvSpPr>
        <p:spPr>
          <a:xfrm>
            <a:off x="7550981" y="5936187"/>
            <a:ext cx="2743199" cy="365125"/>
          </a:xfrm>
          <a:prstGeom prst="rect">
            <a:avLst/>
          </a:prstGeom>
          <a:noFill/>
          <a:ln>
            <a:noFill/>
          </a:ln>
        </p:spPr>
        <p:txBody>
          <a:bodyPr lIns="91425" tIns="91425" rIns="91425" bIns="91425" anchor="ctr" anchorCtr="0"/>
          <a:lstStyle>
            <a:lvl1pPr marL="0" marR="0" lvl="0" indent="0" algn="r" rtl="0">
              <a:spcBef>
                <a:spcPts val="0"/>
              </a:spcBef>
              <a:buNone/>
              <a:defRPr sz="1050">
                <a:solidFill>
                  <a:schemeClr val="lt1"/>
                </a:solidFill>
                <a:latin typeface="Trebuchet MS"/>
                <a:ea typeface="Trebuchet MS"/>
                <a:cs typeface="Trebuchet MS"/>
                <a:sym typeface="Trebuchet MS"/>
              </a:defRPr>
            </a:lvl1pPr>
            <a:lvl2pPr marL="457200" marR="0" lvl="1" indent="0" algn="l" rtl="0">
              <a:spcBef>
                <a:spcPts val="0"/>
              </a:spcBef>
              <a:buNone/>
              <a:defRPr sz="1800" b="0" i="0" u="none" strike="noStrike" cap="none">
                <a:solidFill>
                  <a:schemeClr val="lt1"/>
                </a:solidFill>
                <a:latin typeface="Trebuchet MS"/>
                <a:ea typeface="Trebuchet MS"/>
                <a:cs typeface="Trebuchet MS"/>
                <a:sym typeface="Trebuchet MS"/>
              </a:defRPr>
            </a:lvl2pPr>
            <a:lvl3pPr marL="914400" marR="0" lvl="2" indent="0" algn="l" rtl="0">
              <a:spcBef>
                <a:spcPts val="0"/>
              </a:spcBef>
              <a:buNone/>
              <a:defRPr sz="1800" b="0" i="0" u="none" strike="noStrike" cap="none">
                <a:solidFill>
                  <a:schemeClr val="lt1"/>
                </a:solidFill>
                <a:latin typeface="Trebuchet MS"/>
                <a:ea typeface="Trebuchet MS"/>
                <a:cs typeface="Trebuchet MS"/>
                <a:sym typeface="Trebuchet MS"/>
              </a:defRPr>
            </a:lvl3pPr>
            <a:lvl4pPr marL="1371600" marR="0" lvl="3" indent="0" algn="l" rtl="0">
              <a:spcBef>
                <a:spcPts val="0"/>
              </a:spcBef>
              <a:buNone/>
              <a:defRPr sz="1800" b="0" i="0" u="none" strike="noStrike" cap="none">
                <a:solidFill>
                  <a:schemeClr val="lt1"/>
                </a:solidFill>
                <a:latin typeface="Trebuchet MS"/>
                <a:ea typeface="Trebuchet MS"/>
                <a:cs typeface="Trebuchet MS"/>
                <a:sym typeface="Trebuchet MS"/>
              </a:defRPr>
            </a:lvl4pPr>
            <a:lvl5pPr marL="1828800" marR="0" lvl="4" indent="0" algn="l" rtl="0">
              <a:spcBef>
                <a:spcPts val="0"/>
              </a:spcBef>
              <a:buNone/>
              <a:defRPr sz="1800" b="0" i="0" u="none" strike="noStrike" cap="none">
                <a:solidFill>
                  <a:schemeClr val="lt1"/>
                </a:solidFill>
                <a:latin typeface="Trebuchet MS"/>
                <a:ea typeface="Trebuchet MS"/>
                <a:cs typeface="Trebuchet MS"/>
                <a:sym typeface="Trebuchet MS"/>
              </a:defRPr>
            </a:lvl5pPr>
            <a:lvl6pPr marL="2286000" marR="0" lvl="5" indent="0" algn="l" rtl="0">
              <a:spcBef>
                <a:spcPts val="0"/>
              </a:spcBef>
              <a:buNone/>
              <a:defRPr sz="1800" b="0" i="0" u="none" strike="noStrike" cap="none">
                <a:solidFill>
                  <a:schemeClr val="lt1"/>
                </a:solidFill>
                <a:latin typeface="Trebuchet MS"/>
                <a:ea typeface="Trebuchet MS"/>
                <a:cs typeface="Trebuchet MS"/>
                <a:sym typeface="Trebuchet MS"/>
              </a:defRPr>
            </a:lvl6pPr>
            <a:lvl7pPr marL="2743200" marR="0" lvl="6" indent="0" algn="l" rtl="0">
              <a:spcBef>
                <a:spcPts val="0"/>
              </a:spcBef>
              <a:buNone/>
              <a:defRPr sz="1800" b="0" i="0" u="none" strike="noStrike" cap="none">
                <a:solidFill>
                  <a:schemeClr val="lt1"/>
                </a:solidFill>
                <a:latin typeface="Trebuchet MS"/>
                <a:ea typeface="Trebuchet MS"/>
                <a:cs typeface="Trebuchet MS"/>
                <a:sym typeface="Trebuchet MS"/>
              </a:defRPr>
            </a:lvl7pPr>
            <a:lvl8pPr marL="3200400" marR="0" lvl="7" indent="0" algn="l" rtl="0">
              <a:spcBef>
                <a:spcPts val="0"/>
              </a:spcBef>
              <a:buNone/>
              <a:defRPr sz="1800" b="0" i="0" u="none" strike="noStrike" cap="none">
                <a:solidFill>
                  <a:schemeClr val="lt1"/>
                </a:solidFill>
                <a:latin typeface="Trebuchet MS"/>
                <a:ea typeface="Trebuchet MS"/>
                <a:cs typeface="Trebuchet MS"/>
                <a:sym typeface="Trebuchet MS"/>
              </a:defRPr>
            </a:lvl8pPr>
            <a:lvl9pPr marL="3657600" marR="0" lvl="8" indent="0" algn="l" rtl="0">
              <a:spcBef>
                <a:spcPts val="0"/>
              </a:spcBef>
              <a:buNone/>
              <a:defRPr sz="1800" b="0" i="0" u="none" strike="noStrike" cap="none">
                <a:solidFill>
                  <a:schemeClr val="lt1"/>
                </a:solidFill>
                <a:latin typeface="Trebuchet MS"/>
                <a:ea typeface="Trebuchet MS"/>
                <a:cs typeface="Trebuchet MS"/>
                <a:sym typeface="Trebuchet MS"/>
              </a:defRPr>
            </a:lvl9pPr>
          </a:lstStyle>
          <a:p>
            <a:endParaRPr/>
          </a:p>
        </p:txBody>
      </p:sp>
      <p:sp>
        <p:nvSpPr>
          <p:cNvPr id="149" name="Shape 149"/>
          <p:cNvSpPr txBox="1">
            <a:spLocks noGrp="1"/>
          </p:cNvSpPr>
          <p:nvPr>
            <p:ph type="ftr" idx="11"/>
          </p:nvPr>
        </p:nvSpPr>
        <p:spPr>
          <a:xfrm>
            <a:off x="680320" y="5936187"/>
            <a:ext cx="6870660" cy="365125"/>
          </a:xfrm>
          <a:prstGeom prst="rect">
            <a:avLst/>
          </a:prstGeom>
          <a:noFill/>
          <a:ln>
            <a:noFill/>
          </a:ln>
        </p:spPr>
        <p:txBody>
          <a:bodyPr lIns="91425" tIns="91425" rIns="91425" bIns="91425" anchor="ctr" anchorCtr="0"/>
          <a:lstStyle>
            <a:lvl1pPr marL="0" marR="0" lvl="0" indent="0" algn="l" rtl="0">
              <a:spcBef>
                <a:spcPts val="0"/>
              </a:spcBef>
              <a:buNone/>
              <a:defRPr sz="1050">
                <a:solidFill>
                  <a:schemeClr val="lt1"/>
                </a:solidFill>
                <a:latin typeface="Trebuchet MS"/>
                <a:ea typeface="Trebuchet MS"/>
                <a:cs typeface="Trebuchet MS"/>
                <a:sym typeface="Trebuchet MS"/>
              </a:defRPr>
            </a:lvl1pPr>
            <a:lvl2pPr marL="457200" marR="0" lvl="1" indent="0" algn="l" rtl="0">
              <a:spcBef>
                <a:spcPts val="0"/>
              </a:spcBef>
              <a:buNone/>
              <a:defRPr sz="1800" b="0" i="0" u="none" strike="noStrike" cap="none">
                <a:solidFill>
                  <a:schemeClr val="lt1"/>
                </a:solidFill>
                <a:latin typeface="Trebuchet MS"/>
                <a:ea typeface="Trebuchet MS"/>
                <a:cs typeface="Trebuchet MS"/>
                <a:sym typeface="Trebuchet MS"/>
              </a:defRPr>
            </a:lvl2pPr>
            <a:lvl3pPr marL="914400" marR="0" lvl="2" indent="0" algn="l" rtl="0">
              <a:spcBef>
                <a:spcPts val="0"/>
              </a:spcBef>
              <a:buNone/>
              <a:defRPr sz="1800" b="0" i="0" u="none" strike="noStrike" cap="none">
                <a:solidFill>
                  <a:schemeClr val="lt1"/>
                </a:solidFill>
                <a:latin typeface="Trebuchet MS"/>
                <a:ea typeface="Trebuchet MS"/>
                <a:cs typeface="Trebuchet MS"/>
                <a:sym typeface="Trebuchet MS"/>
              </a:defRPr>
            </a:lvl3pPr>
            <a:lvl4pPr marL="1371600" marR="0" lvl="3" indent="0" algn="l" rtl="0">
              <a:spcBef>
                <a:spcPts val="0"/>
              </a:spcBef>
              <a:buNone/>
              <a:defRPr sz="1800" b="0" i="0" u="none" strike="noStrike" cap="none">
                <a:solidFill>
                  <a:schemeClr val="lt1"/>
                </a:solidFill>
                <a:latin typeface="Trebuchet MS"/>
                <a:ea typeface="Trebuchet MS"/>
                <a:cs typeface="Trebuchet MS"/>
                <a:sym typeface="Trebuchet MS"/>
              </a:defRPr>
            </a:lvl4pPr>
            <a:lvl5pPr marL="1828800" marR="0" lvl="4" indent="0" algn="l" rtl="0">
              <a:spcBef>
                <a:spcPts val="0"/>
              </a:spcBef>
              <a:buNone/>
              <a:defRPr sz="1800" b="0" i="0" u="none" strike="noStrike" cap="none">
                <a:solidFill>
                  <a:schemeClr val="lt1"/>
                </a:solidFill>
                <a:latin typeface="Trebuchet MS"/>
                <a:ea typeface="Trebuchet MS"/>
                <a:cs typeface="Trebuchet MS"/>
                <a:sym typeface="Trebuchet MS"/>
              </a:defRPr>
            </a:lvl5pPr>
            <a:lvl6pPr marL="2286000" marR="0" lvl="5" indent="0" algn="l" rtl="0">
              <a:spcBef>
                <a:spcPts val="0"/>
              </a:spcBef>
              <a:buNone/>
              <a:defRPr sz="1800" b="0" i="0" u="none" strike="noStrike" cap="none">
                <a:solidFill>
                  <a:schemeClr val="lt1"/>
                </a:solidFill>
                <a:latin typeface="Trebuchet MS"/>
                <a:ea typeface="Trebuchet MS"/>
                <a:cs typeface="Trebuchet MS"/>
                <a:sym typeface="Trebuchet MS"/>
              </a:defRPr>
            </a:lvl6pPr>
            <a:lvl7pPr marL="2743200" marR="0" lvl="6" indent="0" algn="l" rtl="0">
              <a:spcBef>
                <a:spcPts val="0"/>
              </a:spcBef>
              <a:buNone/>
              <a:defRPr sz="1800" b="0" i="0" u="none" strike="noStrike" cap="none">
                <a:solidFill>
                  <a:schemeClr val="lt1"/>
                </a:solidFill>
                <a:latin typeface="Trebuchet MS"/>
                <a:ea typeface="Trebuchet MS"/>
                <a:cs typeface="Trebuchet MS"/>
                <a:sym typeface="Trebuchet MS"/>
              </a:defRPr>
            </a:lvl7pPr>
            <a:lvl8pPr marL="3200400" marR="0" lvl="7" indent="0" algn="l" rtl="0">
              <a:spcBef>
                <a:spcPts val="0"/>
              </a:spcBef>
              <a:buNone/>
              <a:defRPr sz="1800" b="0" i="0" u="none" strike="noStrike" cap="none">
                <a:solidFill>
                  <a:schemeClr val="lt1"/>
                </a:solidFill>
                <a:latin typeface="Trebuchet MS"/>
                <a:ea typeface="Trebuchet MS"/>
                <a:cs typeface="Trebuchet MS"/>
                <a:sym typeface="Trebuchet MS"/>
              </a:defRPr>
            </a:lvl8pPr>
            <a:lvl9pPr marL="3657600" marR="0" lvl="8" indent="0" algn="l" rtl="0">
              <a:spcBef>
                <a:spcPts val="0"/>
              </a:spcBef>
              <a:buNone/>
              <a:defRPr sz="1800" b="0" i="0" u="none" strike="noStrike" cap="none">
                <a:solidFill>
                  <a:schemeClr val="lt1"/>
                </a:solidFill>
                <a:latin typeface="Trebuchet MS"/>
                <a:ea typeface="Trebuchet MS"/>
                <a:cs typeface="Trebuchet MS"/>
                <a:sym typeface="Trebuchet MS"/>
              </a:defRPr>
            </a:lvl9pPr>
          </a:lstStyle>
          <a:p>
            <a:endParaRPr/>
          </a:p>
        </p:txBody>
      </p:sp>
      <p:sp>
        <p:nvSpPr>
          <p:cNvPr id="150" name="Shape 150"/>
          <p:cNvSpPr txBox="1">
            <a:spLocks noGrp="1"/>
          </p:cNvSpPr>
          <p:nvPr>
            <p:ph type="sldNum" idx="12"/>
          </p:nvPr>
        </p:nvSpPr>
        <p:spPr>
          <a:xfrm>
            <a:off x="10729454" y="4709925"/>
            <a:ext cx="1154150" cy="1090788"/>
          </a:xfrm>
          <a:prstGeom prst="rect">
            <a:avLst/>
          </a:prstGeom>
          <a:noFill/>
          <a:ln>
            <a:noFill/>
          </a:ln>
        </p:spPr>
        <p:txBody>
          <a:bodyPr lIns="91425" tIns="45700" rIns="91425" bIns="45700" anchor="ctr" anchorCtr="0">
            <a:noAutofit/>
          </a:bodyPr>
          <a:lstStyle/>
          <a:p>
            <a:pPr marL="0" marR="0" lvl="0" indent="0" algn="l" rtl="0">
              <a:spcBef>
                <a:spcPts val="0"/>
              </a:spcBef>
              <a:buSzPct val="25000"/>
              <a:buNone/>
            </a:pPr>
            <a:fld id="{00000000-1234-1234-1234-123412341234}" type="slidenum">
              <a:rPr lang="en-US" sz="3600">
                <a:solidFill>
                  <a:schemeClr val="lt1"/>
                </a:solidFill>
                <a:latin typeface="Trebuchet MS"/>
                <a:ea typeface="Trebuchet MS"/>
                <a:cs typeface="Trebuchet MS"/>
                <a:sym typeface="Trebuchet MS"/>
              </a:rPr>
              <a:t>‹#›</a:t>
            </a:fld>
            <a:endParaRPr lang="en-US" sz="3600">
              <a:solidFill>
                <a:schemeClr val="lt1"/>
              </a:solidFill>
              <a:latin typeface="Trebuchet MS"/>
              <a:ea typeface="Trebuchet MS"/>
              <a:cs typeface="Trebuchet MS"/>
              <a:sym typeface="Trebuchet MS"/>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3 Column">
    <p:spTree>
      <p:nvGrpSpPr>
        <p:cNvPr id="1" name="Shape 151"/>
        <p:cNvGrpSpPr/>
        <p:nvPr/>
      </p:nvGrpSpPr>
      <p:grpSpPr>
        <a:xfrm>
          <a:off x="0" y="0"/>
          <a:ext cx="0" cy="0"/>
          <a:chOff x="0" y="0"/>
          <a:chExt cx="0" cy="0"/>
        </a:xfrm>
      </p:grpSpPr>
      <p:pic>
        <p:nvPicPr>
          <p:cNvPr id="152" name="Shape 152" descr="HD-ShadowLong.png"/>
          <p:cNvPicPr preferRelativeResize="0"/>
          <p:nvPr/>
        </p:nvPicPr>
        <p:blipFill rotWithShape="1">
          <a:blip r:embed="rId2">
            <a:alphaModFix/>
          </a:blip>
          <a:srcRect/>
          <a:stretch/>
        </p:blipFill>
        <p:spPr>
          <a:xfrm>
            <a:off x="0" y="1970240"/>
            <a:ext cx="10437812" cy="321163"/>
          </a:xfrm>
          <a:prstGeom prst="rect">
            <a:avLst/>
          </a:prstGeom>
          <a:noFill/>
          <a:ln>
            <a:noFill/>
          </a:ln>
        </p:spPr>
      </p:pic>
      <p:pic>
        <p:nvPicPr>
          <p:cNvPr id="153" name="Shape 153" descr="HD-ShadowShort.png"/>
          <p:cNvPicPr preferRelativeResize="0"/>
          <p:nvPr/>
        </p:nvPicPr>
        <p:blipFill rotWithShape="1">
          <a:blip r:embed="rId3">
            <a:alphaModFix/>
          </a:blip>
          <a:srcRect/>
          <a:stretch/>
        </p:blipFill>
        <p:spPr>
          <a:xfrm>
            <a:off x="10585825" y="1971233"/>
            <a:ext cx="1602997" cy="144269"/>
          </a:xfrm>
          <a:prstGeom prst="rect">
            <a:avLst/>
          </a:prstGeom>
          <a:noFill/>
          <a:ln>
            <a:noFill/>
          </a:ln>
        </p:spPr>
      </p:pic>
      <p:sp>
        <p:nvSpPr>
          <p:cNvPr id="154" name="Shape 154"/>
          <p:cNvSpPr/>
          <p:nvPr/>
        </p:nvSpPr>
        <p:spPr>
          <a:xfrm>
            <a:off x="0" y="609600"/>
            <a:ext cx="10437812" cy="1368198"/>
          </a:xfrm>
          <a:prstGeom prst="rect">
            <a:avLst/>
          </a:prstGeom>
          <a:solidFill>
            <a:srgbClr val="262626"/>
          </a:solidFill>
          <a:ln>
            <a:noFill/>
          </a:ln>
        </p:spPr>
        <p:txBody>
          <a:bodyPr lIns="91425" tIns="91425" rIns="91425" bIns="91425" anchor="ctr" anchorCtr="0">
            <a:noAutofit/>
          </a:bodyPr>
          <a:lstStyle/>
          <a:p>
            <a:pPr lvl="0">
              <a:spcBef>
                <a:spcPts val="0"/>
              </a:spcBef>
              <a:buNone/>
            </a:pPr>
            <a:endParaRPr/>
          </a:p>
        </p:txBody>
      </p:sp>
      <p:sp>
        <p:nvSpPr>
          <p:cNvPr id="155" name="Shape 155"/>
          <p:cNvSpPr/>
          <p:nvPr/>
        </p:nvSpPr>
        <p:spPr>
          <a:xfrm>
            <a:off x="10585827" y="609600"/>
            <a:ext cx="1602997" cy="1368198"/>
          </a:xfrm>
          <a:prstGeom prst="rect">
            <a:avLst/>
          </a:prstGeom>
          <a:solidFill>
            <a:schemeClr val="accent1"/>
          </a:solidFill>
          <a:ln>
            <a:noFill/>
          </a:ln>
        </p:spPr>
        <p:txBody>
          <a:bodyPr lIns="91425" tIns="91425" rIns="91425" bIns="91425" anchor="ctr" anchorCtr="0">
            <a:noAutofit/>
          </a:bodyPr>
          <a:lstStyle/>
          <a:p>
            <a:pPr lvl="0">
              <a:spcBef>
                <a:spcPts val="0"/>
              </a:spcBef>
              <a:buNone/>
            </a:pPr>
            <a:endParaRPr/>
          </a:p>
        </p:txBody>
      </p:sp>
      <p:sp>
        <p:nvSpPr>
          <p:cNvPr id="156" name="Shape 156"/>
          <p:cNvSpPr txBox="1">
            <a:spLocks noGrp="1"/>
          </p:cNvSpPr>
          <p:nvPr>
            <p:ph type="title"/>
          </p:nvPr>
        </p:nvSpPr>
        <p:spPr>
          <a:xfrm>
            <a:off x="669222" y="753227"/>
            <a:ext cx="9624959" cy="1080938"/>
          </a:xfrm>
          <a:prstGeom prst="rect">
            <a:avLst/>
          </a:prstGeom>
          <a:noFill/>
          <a:ln>
            <a:noFill/>
          </a:ln>
        </p:spPr>
        <p:txBody>
          <a:bodyPr lIns="91425" tIns="91425" rIns="91425" bIns="91425" anchor="ctr" anchorCtr="0"/>
          <a:lstStyle>
            <a:lvl1pPr marL="0" marR="0" lvl="0" indent="0" algn="l" rtl="0">
              <a:lnSpc>
                <a:spcPct val="90000"/>
              </a:lnSpc>
              <a:spcBef>
                <a:spcPts val="0"/>
              </a:spcBef>
              <a:buClr>
                <a:schemeClr val="lt1"/>
              </a:buClr>
              <a:buFont typeface="Trebuchet MS"/>
              <a:buNone/>
              <a:defRPr sz="3600" b="0" i="0" u="none" strike="noStrike" cap="none">
                <a:solidFill>
                  <a:schemeClr val="lt1"/>
                </a:solidFill>
                <a:latin typeface="Trebuchet MS"/>
                <a:ea typeface="Trebuchet MS"/>
                <a:cs typeface="Trebuchet MS"/>
                <a:sym typeface="Trebuchet MS"/>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57" name="Shape 157"/>
          <p:cNvSpPr txBox="1">
            <a:spLocks noGrp="1"/>
          </p:cNvSpPr>
          <p:nvPr>
            <p:ph type="body" idx="1"/>
          </p:nvPr>
        </p:nvSpPr>
        <p:spPr>
          <a:xfrm>
            <a:off x="660945" y="2336873"/>
            <a:ext cx="3070033" cy="576262"/>
          </a:xfrm>
          <a:prstGeom prst="rect">
            <a:avLst/>
          </a:prstGeom>
          <a:noFill/>
          <a:ln>
            <a:noFill/>
          </a:ln>
        </p:spPr>
        <p:txBody>
          <a:bodyPr lIns="91425" tIns="91425" rIns="91425" bIns="91425" anchor="b" anchorCtr="0"/>
          <a:lstStyle>
            <a:lvl1pPr marL="0" marR="0" lvl="0" indent="0" algn="l" rtl="0">
              <a:lnSpc>
                <a:spcPct val="90000"/>
              </a:lnSpc>
              <a:spcBef>
                <a:spcPts val="1000"/>
              </a:spcBef>
              <a:buClr>
                <a:schemeClr val="lt1"/>
              </a:buClr>
              <a:buFont typeface="Arial"/>
              <a:buNone/>
              <a:defRPr sz="2400" b="0" i="0" u="none" strike="noStrike" cap="none">
                <a:solidFill>
                  <a:schemeClr val="lt1"/>
                </a:solidFill>
                <a:latin typeface="Trebuchet MS"/>
                <a:ea typeface="Trebuchet MS"/>
                <a:cs typeface="Trebuchet MS"/>
                <a:sym typeface="Trebuchet MS"/>
              </a:defRPr>
            </a:lvl1pPr>
            <a:lvl2pPr marL="457200" marR="0" lvl="1" indent="0" algn="l" rtl="0">
              <a:lnSpc>
                <a:spcPct val="90000"/>
              </a:lnSpc>
              <a:spcBef>
                <a:spcPts val="500"/>
              </a:spcBef>
              <a:buClr>
                <a:schemeClr val="lt1"/>
              </a:buClr>
              <a:buFont typeface="Arial"/>
              <a:buNone/>
              <a:defRPr sz="2000" b="1" i="0" u="none" strike="noStrike" cap="none">
                <a:solidFill>
                  <a:schemeClr val="lt1"/>
                </a:solidFill>
                <a:latin typeface="Trebuchet MS"/>
                <a:ea typeface="Trebuchet MS"/>
                <a:cs typeface="Trebuchet MS"/>
                <a:sym typeface="Trebuchet MS"/>
              </a:defRPr>
            </a:lvl2pPr>
            <a:lvl3pPr marL="914400" marR="0" lvl="2" indent="0" algn="l" rtl="0">
              <a:lnSpc>
                <a:spcPct val="90000"/>
              </a:lnSpc>
              <a:spcBef>
                <a:spcPts val="500"/>
              </a:spcBef>
              <a:buClr>
                <a:schemeClr val="lt1"/>
              </a:buClr>
              <a:buFont typeface="Arial"/>
              <a:buNone/>
              <a:defRPr sz="1800" b="1" i="0" u="none" strike="noStrike" cap="none">
                <a:solidFill>
                  <a:schemeClr val="lt1"/>
                </a:solidFill>
                <a:latin typeface="Trebuchet MS"/>
                <a:ea typeface="Trebuchet MS"/>
                <a:cs typeface="Trebuchet MS"/>
                <a:sym typeface="Trebuchet MS"/>
              </a:defRPr>
            </a:lvl3pPr>
            <a:lvl4pPr marL="1371600" marR="0" lvl="3" indent="0" algn="l" rtl="0">
              <a:lnSpc>
                <a:spcPct val="90000"/>
              </a:lnSpc>
              <a:spcBef>
                <a:spcPts val="500"/>
              </a:spcBef>
              <a:buClr>
                <a:schemeClr val="lt1"/>
              </a:buClr>
              <a:buFont typeface="Arial"/>
              <a:buNone/>
              <a:defRPr sz="1600" b="1" i="0" u="none" strike="noStrike" cap="none">
                <a:solidFill>
                  <a:schemeClr val="lt1"/>
                </a:solidFill>
                <a:latin typeface="Trebuchet MS"/>
                <a:ea typeface="Trebuchet MS"/>
                <a:cs typeface="Trebuchet MS"/>
                <a:sym typeface="Trebuchet MS"/>
              </a:defRPr>
            </a:lvl4pPr>
            <a:lvl5pPr marL="1828800" marR="0" lvl="4" indent="0" algn="l" rtl="0">
              <a:lnSpc>
                <a:spcPct val="90000"/>
              </a:lnSpc>
              <a:spcBef>
                <a:spcPts val="500"/>
              </a:spcBef>
              <a:buClr>
                <a:schemeClr val="lt1"/>
              </a:buClr>
              <a:buFont typeface="Arial"/>
              <a:buNone/>
              <a:defRPr sz="1600" b="1" i="0" u="none" strike="noStrike" cap="none">
                <a:solidFill>
                  <a:schemeClr val="lt1"/>
                </a:solidFill>
                <a:latin typeface="Trebuchet MS"/>
                <a:ea typeface="Trebuchet MS"/>
                <a:cs typeface="Trebuchet MS"/>
                <a:sym typeface="Trebuchet MS"/>
              </a:defRPr>
            </a:lvl5pPr>
            <a:lvl6pPr marL="2286000" marR="0" lvl="5" indent="0" algn="l" rtl="0">
              <a:lnSpc>
                <a:spcPct val="90000"/>
              </a:lnSpc>
              <a:spcBef>
                <a:spcPts val="500"/>
              </a:spcBef>
              <a:buClr>
                <a:schemeClr val="lt1"/>
              </a:buClr>
              <a:buFont typeface="Arial"/>
              <a:buNone/>
              <a:defRPr sz="1600" b="1" i="0" u="none" strike="noStrike" cap="none">
                <a:solidFill>
                  <a:schemeClr val="lt1"/>
                </a:solidFill>
                <a:latin typeface="Trebuchet MS"/>
                <a:ea typeface="Trebuchet MS"/>
                <a:cs typeface="Trebuchet MS"/>
                <a:sym typeface="Trebuchet MS"/>
              </a:defRPr>
            </a:lvl6pPr>
            <a:lvl7pPr marL="2743200" marR="0" lvl="6" indent="0" algn="l" rtl="0">
              <a:lnSpc>
                <a:spcPct val="90000"/>
              </a:lnSpc>
              <a:spcBef>
                <a:spcPts val="500"/>
              </a:spcBef>
              <a:buClr>
                <a:schemeClr val="lt1"/>
              </a:buClr>
              <a:buFont typeface="Arial"/>
              <a:buNone/>
              <a:defRPr sz="1600" b="1" i="0" u="none" strike="noStrike" cap="none">
                <a:solidFill>
                  <a:schemeClr val="lt1"/>
                </a:solidFill>
                <a:latin typeface="Trebuchet MS"/>
                <a:ea typeface="Trebuchet MS"/>
                <a:cs typeface="Trebuchet MS"/>
                <a:sym typeface="Trebuchet MS"/>
              </a:defRPr>
            </a:lvl7pPr>
            <a:lvl8pPr marL="3200400" marR="0" lvl="7" indent="0" algn="l" rtl="0">
              <a:lnSpc>
                <a:spcPct val="90000"/>
              </a:lnSpc>
              <a:spcBef>
                <a:spcPts val="500"/>
              </a:spcBef>
              <a:buClr>
                <a:schemeClr val="lt1"/>
              </a:buClr>
              <a:buFont typeface="Arial"/>
              <a:buNone/>
              <a:defRPr sz="1600" b="1" i="0" u="none" strike="noStrike" cap="none">
                <a:solidFill>
                  <a:schemeClr val="lt1"/>
                </a:solidFill>
                <a:latin typeface="Trebuchet MS"/>
                <a:ea typeface="Trebuchet MS"/>
                <a:cs typeface="Trebuchet MS"/>
                <a:sym typeface="Trebuchet MS"/>
              </a:defRPr>
            </a:lvl8pPr>
            <a:lvl9pPr marL="3657600" marR="0" lvl="8" indent="0" algn="l" rtl="0">
              <a:lnSpc>
                <a:spcPct val="90000"/>
              </a:lnSpc>
              <a:spcBef>
                <a:spcPts val="500"/>
              </a:spcBef>
              <a:buClr>
                <a:schemeClr val="lt1"/>
              </a:buClr>
              <a:buFont typeface="Arial"/>
              <a:buNone/>
              <a:defRPr sz="1600" b="1" i="0" u="none" strike="noStrike" cap="none">
                <a:solidFill>
                  <a:schemeClr val="lt1"/>
                </a:solidFill>
                <a:latin typeface="Trebuchet MS"/>
                <a:ea typeface="Trebuchet MS"/>
                <a:cs typeface="Trebuchet MS"/>
                <a:sym typeface="Trebuchet MS"/>
              </a:defRPr>
            </a:lvl9pPr>
          </a:lstStyle>
          <a:p>
            <a:endParaRPr/>
          </a:p>
        </p:txBody>
      </p:sp>
      <p:sp>
        <p:nvSpPr>
          <p:cNvPr id="158" name="Shape 158"/>
          <p:cNvSpPr txBox="1">
            <a:spLocks noGrp="1"/>
          </p:cNvSpPr>
          <p:nvPr>
            <p:ph type="body" idx="2"/>
          </p:nvPr>
        </p:nvSpPr>
        <p:spPr>
          <a:xfrm>
            <a:off x="680322" y="3022673"/>
            <a:ext cx="3049702" cy="2913513"/>
          </a:xfrm>
          <a:prstGeom prst="rect">
            <a:avLst/>
          </a:prstGeom>
          <a:noFill/>
          <a:ln>
            <a:noFill/>
          </a:ln>
        </p:spPr>
        <p:txBody>
          <a:bodyPr lIns="91425" tIns="91425" rIns="91425" bIns="91425" anchor="t" anchorCtr="0"/>
          <a:lstStyle>
            <a:lvl1pPr marL="0" marR="0" lvl="0" indent="0" algn="l" rtl="0">
              <a:lnSpc>
                <a:spcPct val="90000"/>
              </a:lnSpc>
              <a:spcBef>
                <a:spcPts val="1000"/>
              </a:spcBef>
              <a:buClr>
                <a:schemeClr val="lt1"/>
              </a:buClr>
              <a:buFont typeface="Arial"/>
              <a:buNone/>
              <a:defRPr sz="1400" b="0" i="0" u="none" strike="noStrike" cap="none">
                <a:solidFill>
                  <a:schemeClr val="lt1"/>
                </a:solidFill>
                <a:latin typeface="Trebuchet MS"/>
                <a:ea typeface="Trebuchet MS"/>
                <a:cs typeface="Trebuchet MS"/>
                <a:sym typeface="Trebuchet MS"/>
              </a:defRPr>
            </a:lvl1pPr>
            <a:lvl2pPr marL="457200" marR="0" lvl="1" indent="0" algn="l" rtl="0">
              <a:lnSpc>
                <a:spcPct val="90000"/>
              </a:lnSpc>
              <a:spcBef>
                <a:spcPts val="500"/>
              </a:spcBef>
              <a:buClr>
                <a:schemeClr val="lt1"/>
              </a:buClr>
              <a:buFont typeface="Arial"/>
              <a:buNone/>
              <a:defRPr sz="1200" b="0" i="0" u="none" strike="noStrike" cap="none">
                <a:solidFill>
                  <a:schemeClr val="lt1"/>
                </a:solidFill>
                <a:latin typeface="Trebuchet MS"/>
                <a:ea typeface="Trebuchet MS"/>
                <a:cs typeface="Trebuchet MS"/>
                <a:sym typeface="Trebuchet MS"/>
              </a:defRPr>
            </a:lvl2pPr>
            <a:lvl3pPr marL="914400" marR="0" lvl="2" indent="0" algn="l" rtl="0">
              <a:lnSpc>
                <a:spcPct val="90000"/>
              </a:lnSpc>
              <a:spcBef>
                <a:spcPts val="500"/>
              </a:spcBef>
              <a:buClr>
                <a:schemeClr val="lt1"/>
              </a:buClr>
              <a:buFont typeface="Arial"/>
              <a:buNone/>
              <a:defRPr sz="1000" b="0" i="0" u="none" strike="noStrike" cap="none">
                <a:solidFill>
                  <a:schemeClr val="lt1"/>
                </a:solidFill>
                <a:latin typeface="Trebuchet MS"/>
                <a:ea typeface="Trebuchet MS"/>
                <a:cs typeface="Trebuchet MS"/>
                <a:sym typeface="Trebuchet MS"/>
              </a:defRPr>
            </a:lvl3pPr>
            <a:lvl4pPr marL="1371600" marR="0" lvl="3" indent="0" algn="l" rtl="0">
              <a:lnSpc>
                <a:spcPct val="90000"/>
              </a:lnSpc>
              <a:spcBef>
                <a:spcPts val="500"/>
              </a:spcBef>
              <a:buClr>
                <a:schemeClr val="lt1"/>
              </a:buClr>
              <a:buFont typeface="Arial"/>
              <a:buNone/>
              <a:defRPr sz="900" b="0" i="0" u="none" strike="noStrike" cap="none">
                <a:solidFill>
                  <a:schemeClr val="lt1"/>
                </a:solidFill>
                <a:latin typeface="Trebuchet MS"/>
                <a:ea typeface="Trebuchet MS"/>
                <a:cs typeface="Trebuchet MS"/>
                <a:sym typeface="Trebuchet MS"/>
              </a:defRPr>
            </a:lvl4pPr>
            <a:lvl5pPr marL="1828800" marR="0" lvl="4" indent="0" algn="l" rtl="0">
              <a:lnSpc>
                <a:spcPct val="90000"/>
              </a:lnSpc>
              <a:spcBef>
                <a:spcPts val="500"/>
              </a:spcBef>
              <a:buClr>
                <a:schemeClr val="lt1"/>
              </a:buClr>
              <a:buFont typeface="Arial"/>
              <a:buNone/>
              <a:defRPr sz="900" b="0" i="0" u="none" strike="noStrike" cap="none">
                <a:solidFill>
                  <a:schemeClr val="lt1"/>
                </a:solidFill>
                <a:latin typeface="Trebuchet MS"/>
                <a:ea typeface="Trebuchet MS"/>
                <a:cs typeface="Trebuchet MS"/>
                <a:sym typeface="Trebuchet MS"/>
              </a:defRPr>
            </a:lvl5pPr>
            <a:lvl6pPr marL="2286000" marR="0" lvl="5" indent="0" algn="l" rtl="0">
              <a:lnSpc>
                <a:spcPct val="90000"/>
              </a:lnSpc>
              <a:spcBef>
                <a:spcPts val="500"/>
              </a:spcBef>
              <a:buClr>
                <a:schemeClr val="lt1"/>
              </a:buClr>
              <a:buFont typeface="Arial"/>
              <a:buNone/>
              <a:defRPr sz="900" b="0" i="0" u="none" strike="noStrike" cap="none">
                <a:solidFill>
                  <a:schemeClr val="lt1"/>
                </a:solidFill>
                <a:latin typeface="Trebuchet MS"/>
                <a:ea typeface="Trebuchet MS"/>
                <a:cs typeface="Trebuchet MS"/>
                <a:sym typeface="Trebuchet MS"/>
              </a:defRPr>
            </a:lvl6pPr>
            <a:lvl7pPr marL="2743200" marR="0" lvl="6" indent="0" algn="l" rtl="0">
              <a:lnSpc>
                <a:spcPct val="90000"/>
              </a:lnSpc>
              <a:spcBef>
                <a:spcPts val="500"/>
              </a:spcBef>
              <a:buClr>
                <a:schemeClr val="lt1"/>
              </a:buClr>
              <a:buFont typeface="Arial"/>
              <a:buNone/>
              <a:defRPr sz="900" b="0" i="0" u="none" strike="noStrike" cap="none">
                <a:solidFill>
                  <a:schemeClr val="lt1"/>
                </a:solidFill>
                <a:latin typeface="Trebuchet MS"/>
                <a:ea typeface="Trebuchet MS"/>
                <a:cs typeface="Trebuchet MS"/>
                <a:sym typeface="Trebuchet MS"/>
              </a:defRPr>
            </a:lvl7pPr>
            <a:lvl8pPr marL="3200400" marR="0" lvl="7" indent="0" algn="l" rtl="0">
              <a:lnSpc>
                <a:spcPct val="90000"/>
              </a:lnSpc>
              <a:spcBef>
                <a:spcPts val="500"/>
              </a:spcBef>
              <a:buClr>
                <a:schemeClr val="lt1"/>
              </a:buClr>
              <a:buFont typeface="Arial"/>
              <a:buNone/>
              <a:defRPr sz="900" b="0" i="0" u="none" strike="noStrike" cap="none">
                <a:solidFill>
                  <a:schemeClr val="lt1"/>
                </a:solidFill>
                <a:latin typeface="Trebuchet MS"/>
                <a:ea typeface="Trebuchet MS"/>
                <a:cs typeface="Trebuchet MS"/>
                <a:sym typeface="Trebuchet MS"/>
              </a:defRPr>
            </a:lvl8pPr>
            <a:lvl9pPr marL="3657600" marR="0" lvl="8" indent="0" algn="l" rtl="0">
              <a:lnSpc>
                <a:spcPct val="90000"/>
              </a:lnSpc>
              <a:spcBef>
                <a:spcPts val="500"/>
              </a:spcBef>
              <a:buClr>
                <a:schemeClr val="lt1"/>
              </a:buClr>
              <a:buFont typeface="Arial"/>
              <a:buNone/>
              <a:defRPr sz="900" b="0" i="0" u="none" strike="noStrike" cap="none">
                <a:solidFill>
                  <a:schemeClr val="lt1"/>
                </a:solidFill>
                <a:latin typeface="Trebuchet MS"/>
                <a:ea typeface="Trebuchet MS"/>
                <a:cs typeface="Trebuchet MS"/>
                <a:sym typeface="Trebuchet MS"/>
              </a:defRPr>
            </a:lvl9pPr>
          </a:lstStyle>
          <a:p>
            <a:endParaRPr/>
          </a:p>
        </p:txBody>
      </p:sp>
      <p:sp>
        <p:nvSpPr>
          <p:cNvPr id="159" name="Shape 159"/>
          <p:cNvSpPr txBox="1">
            <a:spLocks noGrp="1"/>
          </p:cNvSpPr>
          <p:nvPr>
            <p:ph type="body" idx="3"/>
          </p:nvPr>
        </p:nvSpPr>
        <p:spPr>
          <a:xfrm>
            <a:off x="3956025" y="2336873"/>
            <a:ext cx="3063240" cy="576262"/>
          </a:xfrm>
          <a:prstGeom prst="rect">
            <a:avLst/>
          </a:prstGeom>
          <a:noFill/>
          <a:ln>
            <a:noFill/>
          </a:ln>
        </p:spPr>
        <p:txBody>
          <a:bodyPr lIns="91425" tIns="91425" rIns="91425" bIns="91425" anchor="b" anchorCtr="0"/>
          <a:lstStyle>
            <a:lvl1pPr marL="0" marR="0" lvl="0" indent="0" algn="l" rtl="0">
              <a:lnSpc>
                <a:spcPct val="90000"/>
              </a:lnSpc>
              <a:spcBef>
                <a:spcPts val="1000"/>
              </a:spcBef>
              <a:buClr>
                <a:schemeClr val="lt1"/>
              </a:buClr>
              <a:buFont typeface="Arial"/>
              <a:buNone/>
              <a:defRPr sz="2400" b="0" i="0" u="none" strike="noStrike" cap="none">
                <a:solidFill>
                  <a:schemeClr val="lt1"/>
                </a:solidFill>
                <a:latin typeface="Trebuchet MS"/>
                <a:ea typeface="Trebuchet MS"/>
                <a:cs typeface="Trebuchet MS"/>
                <a:sym typeface="Trebuchet MS"/>
              </a:defRPr>
            </a:lvl1pPr>
            <a:lvl2pPr marL="457200" marR="0" lvl="1" indent="0" algn="l" rtl="0">
              <a:lnSpc>
                <a:spcPct val="90000"/>
              </a:lnSpc>
              <a:spcBef>
                <a:spcPts val="500"/>
              </a:spcBef>
              <a:buClr>
                <a:schemeClr val="lt1"/>
              </a:buClr>
              <a:buFont typeface="Arial"/>
              <a:buNone/>
              <a:defRPr sz="2000" b="1" i="0" u="none" strike="noStrike" cap="none">
                <a:solidFill>
                  <a:schemeClr val="lt1"/>
                </a:solidFill>
                <a:latin typeface="Trebuchet MS"/>
                <a:ea typeface="Trebuchet MS"/>
                <a:cs typeface="Trebuchet MS"/>
                <a:sym typeface="Trebuchet MS"/>
              </a:defRPr>
            </a:lvl2pPr>
            <a:lvl3pPr marL="914400" marR="0" lvl="2" indent="0" algn="l" rtl="0">
              <a:lnSpc>
                <a:spcPct val="90000"/>
              </a:lnSpc>
              <a:spcBef>
                <a:spcPts val="500"/>
              </a:spcBef>
              <a:buClr>
                <a:schemeClr val="lt1"/>
              </a:buClr>
              <a:buFont typeface="Arial"/>
              <a:buNone/>
              <a:defRPr sz="1800" b="1" i="0" u="none" strike="noStrike" cap="none">
                <a:solidFill>
                  <a:schemeClr val="lt1"/>
                </a:solidFill>
                <a:latin typeface="Trebuchet MS"/>
                <a:ea typeface="Trebuchet MS"/>
                <a:cs typeface="Trebuchet MS"/>
                <a:sym typeface="Trebuchet MS"/>
              </a:defRPr>
            </a:lvl3pPr>
            <a:lvl4pPr marL="1371600" marR="0" lvl="3" indent="0" algn="l" rtl="0">
              <a:lnSpc>
                <a:spcPct val="90000"/>
              </a:lnSpc>
              <a:spcBef>
                <a:spcPts val="500"/>
              </a:spcBef>
              <a:buClr>
                <a:schemeClr val="lt1"/>
              </a:buClr>
              <a:buFont typeface="Arial"/>
              <a:buNone/>
              <a:defRPr sz="1600" b="1" i="0" u="none" strike="noStrike" cap="none">
                <a:solidFill>
                  <a:schemeClr val="lt1"/>
                </a:solidFill>
                <a:latin typeface="Trebuchet MS"/>
                <a:ea typeface="Trebuchet MS"/>
                <a:cs typeface="Trebuchet MS"/>
                <a:sym typeface="Trebuchet MS"/>
              </a:defRPr>
            </a:lvl4pPr>
            <a:lvl5pPr marL="1828800" marR="0" lvl="4" indent="0" algn="l" rtl="0">
              <a:lnSpc>
                <a:spcPct val="90000"/>
              </a:lnSpc>
              <a:spcBef>
                <a:spcPts val="500"/>
              </a:spcBef>
              <a:buClr>
                <a:schemeClr val="lt1"/>
              </a:buClr>
              <a:buFont typeface="Arial"/>
              <a:buNone/>
              <a:defRPr sz="1600" b="1" i="0" u="none" strike="noStrike" cap="none">
                <a:solidFill>
                  <a:schemeClr val="lt1"/>
                </a:solidFill>
                <a:latin typeface="Trebuchet MS"/>
                <a:ea typeface="Trebuchet MS"/>
                <a:cs typeface="Trebuchet MS"/>
                <a:sym typeface="Trebuchet MS"/>
              </a:defRPr>
            </a:lvl5pPr>
            <a:lvl6pPr marL="2286000" marR="0" lvl="5" indent="0" algn="l" rtl="0">
              <a:lnSpc>
                <a:spcPct val="90000"/>
              </a:lnSpc>
              <a:spcBef>
                <a:spcPts val="500"/>
              </a:spcBef>
              <a:buClr>
                <a:schemeClr val="lt1"/>
              </a:buClr>
              <a:buFont typeface="Arial"/>
              <a:buNone/>
              <a:defRPr sz="1600" b="1" i="0" u="none" strike="noStrike" cap="none">
                <a:solidFill>
                  <a:schemeClr val="lt1"/>
                </a:solidFill>
                <a:latin typeface="Trebuchet MS"/>
                <a:ea typeface="Trebuchet MS"/>
                <a:cs typeface="Trebuchet MS"/>
                <a:sym typeface="Trebuchet MS"/>
              </a:defRPr>
            </a:lvl6pPr>
            <a:lvl7pPr marL="2743200" marR="0" lvl="6" indent="0" algn="l" rtl="0">
              <a:lnSpc>
                <a:spcPct val="90000"/>
              </a:lnSpc>
              <a:spcBef>
                <a:spcPts val="500"/>
              </a:spcBef>
              <a:buClr>
                <a:schemeClr val="lt1"/>
              </a:buClr>
              <a:buFont typeface="Arial"/>
              <a:buNone/>
              <a:defRPr sz="1600" b="1" i="0" u="none" strike="noStrike" cap="none">
                <a:solidFill>
                  <a:schemeClr val="lt1"/>
                </a:solidFill>
                <a:latin typeface="Trebuchet MS"/>
                <a:ea typeface="Trebuchet MS"/>
                <a:cs typeface="Trebuchet MS"/>
                <a:sym typeface="Trebuchet MS"/>
              </a:defRPr>
            </a:lvl7pPr>
            <a:lvl8pPr marL="3200400" marR="0" lvl="7" indent="0" algn="l" rtl="0">
              <a:lnSpc>
                <a:spcPct val="90000"/>
              </a:lnSpc>
              <a:spcBef>
                <a:spcPts val="500"/>
              </a:spcBef>
              <a:buClr>
                <a:schemeClr val="lt1"/>
              </a:buClr>
              <a:buFont typeface="Arial"/>
              <a:buNone/>
              <a:defRPr sz="1600" b="1" i="0" u="none" strike="noStrike" cap="none">
                <a:solidFill>
                  <a:schemeClr val="lt1"/>
                </a:solidFill>
                <a:latin typeface="Trebuchet MS"/>
                <a:ea typeface="Trebuchet MS"/>
                <a:cs typeface="Trebuchet MS"/>
                <a:sym typeface="Trebuchet MS"/>
              </a:defRPr>
            </a:lvl8pPr>
            <a:lvl9pPr marL="3657600" marR="0" lvl="8" indent="0" algn="l" rtl="0">
              <a:lnSpc>
                <a:spcPct val="90000"/>
              </a:lnSpc>
              <a:spcBef>
                <a:spcPts val="500"/>
              </a:spcBef>
              <a:buClr>
                <a:schemeClr val="lt1"/>
              </a:buClr>
              <a:buFont typeface="Arial"/>
              <a:buNone/>
              <a:defRPr sz="1600" b="1" i="0" u="none" strike="noStrike" cap="none">
                <a:solidFill>
                  <a:schemeClr val="lt1"/>
                </a:solidFill>
                <a:latin typeface="Trebuchet MS"/>
                <a:ea typeface="Trebuchet MS"/>
                <a:cs typeface="Trebuchet MS"/>
                <a:sym typeface="Trebuchet MS"/>
              </a:defRPr>
            </a:lvl9pPr>
          </a:lstStyle>
          <a:p>
            <a:endParaRPr/>
          </a:p>
        </p:txBody>
      </p:sp>
      <p:sp>
        <p:nvSpPr>
          <p:cNvPr id="160" name="Shape 160"/>
          <p:cNvSpPr txBox="1">
            <a:spLocks noGrp="1"/>
          </p:cNvSpPr>
          <p:nvPr>
            <p:ph type="body" idx="4"/>
          </p:nvPr>
        </p:nvSpPr>
        <p:spPr>
          <a:xfrm>
            <a:off x="3945469" y="3022673"/>
            <a:ext cx="3063240" cy="2913513"/>
          </a:xfrm>
          <a:prstGeom prst="rect">
            <a:avLst/>
          </a:prstGeom>
          <a:noFill/>
          <a:ln>
            <a:noFill/>
          </a:ln>
        </p:spPr>
        <p:txBody>
          <a:bodyPr lIns="91425" tIns="91425" rIns="91425" bIns="91425" anchor="t" anchorCtr="0"/>
          <a:lstStyle>
            <a:lvl1pPr marL="0" marR="0" lvl="0" indent="0" algn="l" rtl="0">
              <a:lnSpc>
                <a:spcPct val="90000"/>
              </a:lnSpc>
              <a:spcBef>
                <a:spcPts val="1000"/>
              </a:spcBef>
              <a:buClr>
                <a:schemeClr val="lt1"/>
              </a:buClr>
              <a:buFont typeface="Arial"/>
              <a:buNone/>
              <a:defRPr sz="1400" b="0" i="0" u="none" strike="noStrike" cap="none">
                <a:solidFill>
                  <a:schemeClr val="lt1"/>
                </a:solidFill>
                <a:latin typeface="Trebuchet MS"/>
                <a:ea typeface="Trebuchet MS"/>
                <a:cs typeface="Trebuchet MS"/>
                <a:sym typeface="Trebuchet MS"/>
              </a:defRPr>
            </a:lvl1pPr>
            <a:lvl2pPr marL="457200" marR="0" lvl="1" indent="0" algn="l" rtl="0">
              <a:lnSpc>
                <a:spcPct val="90000"/>
              </a:lnSpc>
              <a:spcBef>
                <a:spcPts val="500"/>
              </a:spcBef>
              <a:buClr>
                <a:schemeClr val="lt1"/>
              </a:buClr>
              <a:buFont typeface="Arial"/>
              <a:buNone/>
              <a:defRPr sz="1200" b="0" i="0" u="none" strike="noStrike" cap="none">
                <a:solidFill>
                  <a:schemeClr val="lt1"/>
                </a:solidFill>
                <a:latin typeface="Trebuchet MS"/>
                <a:ea typeface="Trebuchet MS"/>
                <a:cs typeface="Trebuchet MS"/>
                <a:sym typeface="Trebuchet MS"/>
              </a:defRPr>
            </a:lvl2pPr>
            <a:lvl3pPr marL="914400" marR="0" lvl="2" indent="0" algn="l" rtl="0">
              <a:lnSpc>
                <a:spcPct val="90000"/>
              </a:lnSpc>
              <a:spcBef>
                <a:spcPts val="500"/>
              </a:spcBef>
              <a:buClr>
                <a:schemeClr val="lt1"/>
              </a:buClr>
              <a:buFont typeface="Arial"/>
              <a:buNone/>
              <a:defRPr sz="1000" b="0" i="0" u="none" strike="noStrike" cap="none">
                <a:solidFill>
                  <a:schemeClr val="lt1"/>
                </a:solidFill>
                <a:latin typeface="Trebuchet MS"/>
                <a:ea typeface="Trebuchet MS"/>
                <a:cs typeface="Trebuchet MS"/>
                <a:sym typeface="Trebuchet MS"/>
              </a:defRPr>
            </a:lvl3pPr>
            <a:lvl4pPr marL="1371600" marR="0" lvl="3" indent="0" algn="l" rtl="0">
              <a:lnSpc>
                <a:spcPct val="90000"/>
              </a:lnSpc>
              <a:spcBef>
                <a:spcPts val="500"/>
              </a:spcBef>
              <a:buClr>
                <a:schemeClr val="lt1"/>
              </a:buClr>
              <a:buFont typeface="Arial"/>
              <a:buNone/>
              <a:defRPr sz="900" b="0" i="0" u="none" strike="noStrike" cap="none">
                <a:solidFill>
                  <a:schemeClr val="lt1"/>
                </a:solidFill>
                <a:latin typeface="Trebuchet MS"/>
                <a:ea typeface="Trebuchet MS"/>
                <a:cs typeface="Trebuchet MS"/>
                <a:sym typeface="Trebuchet MS"/>
              </a:defRPr>
            </a:lvl4pPr>
            <a:lvl5pPr marL="1828800" marR="0" lvl="4" indent="0" algn="l" rtl="0">
              <a:lnSpc>
                <a:spcPct val="90000"/>
              </a:lnSpc>
              <a:spcBef>
                <a:spcPts val="500"/>
              </a:spcBef>
              <a:buClr>
                <a:schemeClr val="lt1"/>
              </a:buClr>
              <a:buFont typeface="Arial"/>
              <a:buNone/>
              <a:defRPr sz="900" b="0" i="0" u="none" strike="noStrike" cap="none">
                <a:solidFill>
                  <a:schemeClr val="lt1"/>
                </a:solidFill>
                <a:latin typeface="Trebuchet MS"/>
                <a:ea typeface="Trebuchet MS"/>
                <a:cs typeface="Trebuchet MS"/>
                <a:sym typeface="Trebuchet MS"/>
              </a:defRPr>
            </a:lvl5pPr>
            <a:lvl6pPr marL="2286000" marR="0" lvl="5" indent="0" algn="l" rtl="0">
              <a:lnSpc>
                <a:spcPct val="90000"/>
              </a:lnSpc>
              <a:spcBef>
                <a:spcPts val="500"/>
              </a:spcBef>
              <a:buClr>
                <a:schemeClr val="lt1"/>
              </a:buClr>
              <a:buFont typeface="Arial"/>
              <a:buNone/>
              <a:defRPr sz="900" b="0" i="0" u="none" strike="noStrike" cap="none">
                <a:solidFill>
                  <a:schemeClr val="lt1"/>
                </a:solidFill>
                <a:latin typeface="Trebuchet MS"/>
                <a:ea typeface="Trebuchet MS"/>
                <a:cs typeface="Trebuchet MS"/>
                <a:sym typeface="Trebuchet MS"/>
              </a:defRPr>
            </a:lvl6pPr>
            <a:lvl7pPr marL="2743200" marR="0" lvl="6" indent="0" algn="l" rtl="0">
              <a:lnSpc>
                <a:spcPct val="90000"/>
              </a:lnSpc>
              <a:spcBef>
                <a:spcPts val="500"/>
              </a:spcBef>
              <a:buClr>
                <a:schemeClr val="lt1"/>
              </a:buClr>
              <a:buFont typeface="Arial"/>
              <a:buNone/>
              <a:defRPr sz="900" b="0" i="0" u="none" strike="noStrike" cap="none">
                <a:solidFill>
                  <a:schemeClr val="lt1"/>
                </a:solidFill>
                <a:latin typeface="Trebuchet MS"/>
                <a:ea typeface="Trebuchet MS"/>
                <a:cs typeface="Trebuchet MS"/>
                <a:sym typeface="Trebuchet MS"/>
              </a:defRPr>
            </a:lvl7pPr>
            <a:lvl8pPr marL="3200400" marR="0" lvl="7" indent="0" algn="l" rtl="0">
              <a:lnSpc>
                <a:spcPct val="90000"/>
              </a:lnSpc>
              <a:spcBef>
                <a:spcPts val="500"/>
              </a:spcBef>
              <a:buClr>
                <a:schemeClr val="lt1"/>
              </a:buClr>
              <a:buFont typeface="Arial"/>
              <a:buNone/>
              <a:defRPr sz="900" b="0" i="0" u="none" strike="noStrike" cap="none">
                <a:solidFill>
                  <a:schemeClr val="lt1"/>
                </a:solidFill>
                <a:latin typeface="Trebuchet MS"/>
                <a:ea typeface="Trebuchet MS"/>
                <a:cs typeface="Trebuchet MS"/>
                <a:sym typeface="Trebuchet MS"/>
              </a:defRPr>
            </a:lvl8pPr>
            <a:lvl9pPr marL="3657600" marR="0" lvl="8" indent="0" algn="l" rtl="0">
              <a:lnSpc>
                <a:spcPct val="90000"/>
              </a:lnSpc>
              <a:spcBef>
                <a:spcPts val="500"/>
              </a:spcBef>
              <a:buClr>
                <a:schemeClr val="lt1"/>
              </a:buClr>
              <a:buFont typeface="Arial"/>
              <a:buNone/>
              <a:defRPr sz="900" b="0" i="0" u="none" strike="noStrike" cap="none">
                <a:solidFill>
                  <a:schemeClr val="lt1"/>
                </a:solidFill>
                <a:latin typeface="Trebuchet MS"/>
                <a:ea typeface="Trebuchet MS"/>
                <a:cs typeface="Trebuchet MS"/>
                <a:sym typeface="Trebuchet MS"/>
              </a:defRPr>
            </a:lvl9pPr>
          </a:lstStyle>
          <a:p>
            <a:endParaRPr/>
          </a:p>
        </p:txBody>
      </p:sp>
      <p:sp>
        <p:nvSpPr>
          <p:cNvPr id="161" name="Shape 161"/>
          <p:cNvSpPr txBox="1">
            <a:spLocks noGrp="1"/>
          </p:cNvSpPr>
          <p:nvPr>
            <p:ph type="body" idx="5"/>
          </p:nvPr>
        </p:nvSpPr>
        <p:spPr>
          <a:xfrm>
            <a:off x="7224156" y="2336873"/>
            <a:ext cx="3070024" cy="576262"/>
          </a:xfrm>
          <a:prstGeom prst="rect">
            <a:avLst/>
          </a:prstGeom>
          <a:noFill/>
          <a:ln>
            <a:noFill/>
          </a:ln>
        </p:spPr>
        <p:txBody>
          <a:bodyPr lIns="91425" tIns="91425" rIns="91425" bIns="91425" anchor="b" anchorCtr="0"/>
          <a:lstStyle>
            <a:lvl1pPr marL="0" marR="0" lvl="0" indent="0" algn="l" rtl="0">
              <a:lnSpc>
                <a:spcPct val="90000"/>
              </a:lnSpc>
              <a:spcBef>
                <a:spcPts val="1000"/>
              </a:spcBef>
              <a:buClr>
                <a:schemeClr val="lt1"/>
              </a:buClr>
              <a:buFont typeface="Arial"/>
              <a:buNone/>
              <a:defRPr sz="2400" b="0" i="0" u="none" strike="noStrike" cap="none">
                <a:solidFill>
                  <a:schemeClr val="lt1"/>
                </a:solidFill>
                <a:latin typeface="Trebuchet MS"/>
                <a:ea typeface="Trebuchet MS"/>
                <a:cs typeface="Trebuchet MS"/>
                <a:sym typeface="Trebuchet MS"/>
              </a:defRPr>
            </a:lvl1pPr>
            <a:lvl2pPr marL="457200" marR="0" lvl="1" indent="0" algn="l" rtl="0">
              <a:lnSpc>
                <a:spcPct val="90000"/>
              </a:lnSpc>
              <a:spcBef>
                <a:spcPts val="500"/>
              </a:spcBef>
              <a:buClr>
                <a:schemeClr val="lt1"/>
              </a:buClr>
              <a:buFont typeface="Arial"/>
              <a:buNone/>
              <a:defRPr sz="2000" b="1" i="0" u="none" strike="noStrike" cap="none">
                <a:solidFill>
                  <a:schemeClr val="lt1"/>
                </a:solidFill>
                <a:latin typeface="Trebuchet MS"/>
                <a:ea typeface="Trebuchet MS"/>
                <a:cs typeface="Trebuchet MS"/>
                <a:sym typeface="Trebuchet MS"/>
              </a:defRPr>
            </a:lvl2pPr>
            <a:lvl3pPr marL="914400" marR="0" lvl="2" indent="0" algn="l" rtl="0">
              <a:lnSpc>
                <a:spcPct val="90000"/>
              </a:lnSpc>
              <a:spcBef>
                <a:spcPts val="500"/>
              </a:spcBef>
              <a:buClr>
                <a:schemeClr val="lt1"/>
              </a:buClr>
              <a:buFont typeface="Arial"/>
              <a:buNone/>
              <a:defRPr sz="1800" b="1" i="0" u="none" strike="noStrike" cap="none">
                <a:solidFill>
                  <a:schemeClr val="lt1"/>
                </a:solidFill>
                <a:latin typeface="Trebuchet MS"/>
                <a:ea typeface="Trebuchet MS"/>
                <a:cs typeface="Trebuchet MS"/>
                <a:sym typeface="Trebuchet MS"/>
              </a:defRPr>
            </a:lvl3pPr>
            <a:lvl4pPr marL="1371600" marR="0" lvl="3" indent="0" algn="l" rtl="0">
              <a:lnSpc>
                <a:spcPct val="90000"/>
              </a:lnSpc>
              <a:spcBef>
                <a:spcPts val="500"/>
              </a:spcBef>
              <a:buClr>
                <a:schemeClr val="lt1"/>
              </a:buClr>
              <a:buFont typeface="Arial"/>
              <a:buNone/>
              <a:defRPr sz="1600" b="1" i="0" u="none" strike="noStrike" cap="none">
                <a:solidFill>
                  <a:schemeClr val="lt1"/>
                </a:solidFill>
                <a:latin typeface="Trebuchet MS"/>
                <a:ea typeface="Trebuchet MS"/>
                <a:cs typeface="Trebuchet MS"/>
                <a:sym typeface="Trebuchet MS"/>
              </a:defRPr>
            </a:lvl4pPr>
            <a:lvl5pPr marL="1828800" marR="0" lvl="4" indent="0" algn="l" rtl="0">
              <a:lnSpc>
                <a:spcPct val="90000"/>
              </a:lnSpc>
              <a:spcBef>
                <a:spcPts val="500"/>
              </a:spcBef>
              <a:buClr>
                <a:schemeClr val="lt1"/>
              </a:buClr>
              <a:buFont typeface="Arial"/>
              <a:buNone/>
              <a:defRPr sz="1600" b="1" i="0" u="none" strike="noStrike" cap="none">
                <a:solidFill>
                  <a:schemeClr val="lt1"/>
                </a:solidFill>
                <a:latin typeface="Trebuchet MS"/>
                <a:ea typeface="Trebuchet MS"/>
                <a:cs typeface="Trebuchet MS"/>
                <a:sym typeface="Trebuchet MS"/>
              </a:defRPr>
            </a:lvl5pPr>
            <a:lvl6pPr marL="2286000" marR="0" lvl="5" indent="0" algn="l" rtl="0">
              <a:lnSpc>
                <a:spcPct val="90000"/>
              </a:lnSpc>
              <a:spcBef>
                <a:spcPts val="500"/>
              </a:spcBef>
              <a:buClr>
                <a:schemeClr val="lt1"/>
              </a:buClr>
              <a:buFont typeface="Arial"/>
              <a:buNone/>
              <a:defRPr sz="1600" b="1" i="0" u="none" strike="noStrike" cap="none">
                <a:solidFill>
                  <a:schemeClr val="lt1"/>
                </a:solidFill>
                <a:latin typeface="Trebuchet MS"/>
                <a:ea typeface="Trebuchet MS"/>
                <a:cs typeface="Trebuchet MS"/>
                <a:sym typeface="Trebuchet MS"/>
              </a:defRPr>
            </a:lvl6pPr>
            <a:lvl7pPr marL="2743200" marR="0" lvl="6" indent="0" algn="l" rtl="0">
              <a:lnSpc>
                <a:spcPct val="90000"/>
              </a:lnSpc>
              <a:spcBef>
                <a:spcPts val="500"/>
              </a:spcBef>
              <a:buClr>
                <a:schemeClr val="lt1"/>
              </a:buClr>
              <a:buFont typeface="Arial"/>
              <a:buNone/>
              <a:defRPr sz="1600" b="1" i="0" u="none" strike="noStrike" cap="none">
                <a:solidFill>
                  <a:schemeClr val="lt1"/>
                </a:solidFill>
                <a:latin typeface="Trebuchet MS"/>
                <a:ea typeface="Trebuchet MS"/>
                <a:cs typeface="Trebuchet MS"/>
                <a:sym typeface="Trebuchet MS"/>
              </a:defRPr>
            </a:lvl7pPr>
            <a:lvl8pPr marL="3200400" marR="0" lvl="7" indent="0" algn="l" rtl="0">
              <a:lnSpc>
                <a:spcPct val="90000"/>
              </a:lnSpc>
              <a:spcBef>
                <a:spcPts val="500"/>
              </a:spcBef>
              <a:buClr>
                <a:schemeClr val="lt1"/>
              </a:buClr>
              <a:buFont typeface="Arial"/>
              <a:buNone/>
              <a:defRPr sz="1600" b="1" i="0" u="none" strike="noStrike" cap="none">
                <a:solidFill>
                  <a:schemeClr val="lt1"/>
                </a:solidFill>
                <a:latin typeface="Trebuchet MS"/>
                <a:ea typeface="Trebuchet MS"/>
                <a:cs typeface="Trebuchet MS"/>
                <a:sym typeface="Trebuchet MS"/>
              </a:defRPr>
            </a:lvl8pPr>
            <a:lvl9pPr marL="3657600" marR="0" lvl="8" indent="0" algn="l" rtl="0">
              <a:lnSpc>
                <a:spcPct val="90000"/>
              </a:lnSpc>
              <a:spcBef>
                <a:spcPts val="500"/>
              </a:spcBef>
              <a:buClr>
                <a:schemeClr val="lt1"/>
              </a:buClr>
              <a:buFont typeface="Arial"/>
              <a:buNone/>
              <a:defRPr sz="1600" b="1" i="0" u="none" strike="noStrike" cap="none">
                <a:solidFill>
                  <a:schemeClr val="lt1"/>
                </a:solidFill>
                <a:latin typeface="Trebuchet MS"/>
                <a:ea typeface="Trebuchet MS"/>
                <a:cs typeface="Trebuchet MS"/>
                <a:sym typeface="Trebuchet MS"/>
              </a:defRPr>
            </a:lvl9pPr>
          </a:lstStyle>
          <a:p>
            <a:endParaRPr/>
          </a:p>
        </p:txBody>
      </p:sp>
      <p:sp>
        <p:nvSpPr>
          <p:cNvPr id="162" name="Shape 162"/>
          <p:cNvSpPr txBox="1">
            <a:spLocks noGrp="1"/>
          </p:cNvSpPr>
          <p:nvPr>
            <p:ph type="body" idx="6"/>
          </p:nvPr>
        </p:nvSpPr>
        <p:spPr>
          <a:xfrm>
            <a:off x="7224156" y="3022673"/>
            <a:ext cx="3070024" cy="2913513"/>
          </a:xfrm>
          <a:prstGeom prst="rect">
            <a:avLst/>
          </a:prstGeom>
          <a:noFill/>
          <a:ln>
            <a:noFill/>
          </a:ln>
        </p:spPr>
        <p:txBody>
          <a:bodyPr lIns="91425" tIns="91425" rIns="91425" bIns="91425" anchor="t" anchorCtr="0"/>
          <a:lstStyle>
            <a:lvl1pPr marL="0" marR="0" lvl="0" indent="0" algn="l" rtl="0">
              <a:lnSpc>
                <a:spcPct val="90000"/>
              </a:lnSpc>
              <a:spcBef>
                <a:spcPts val="1000"/>
              </a:spcBef>
              <a:buClr>
                <a:schemeClr val="lt1"/>
              </a:buClr>
              <a:buFont typeface="Arial"/>
              <a:buNone/>
              <a:defRPr sz="1400" b="0" i="0" u="none" strike="noStrike" cap="none">
                <a:solidFill>
                  <a:schemeClr val="lt1"/>
                </a:solidFill>
                <a:latin typeface="Trebuchet MS"/>
                <a:ea typeface="Trebuchet MS"/>
                <a:cs typeface="Trebuchet MS"/>
                <a:sym typeface="Trebuchet MS"/>
              </a:defRPr>
            </a:lvl1pPr>
            <a:lvl2pPr marL="457200" marR="0" lvl="1" indent="0" algn="l" rtl="0">
              <a:lnSpc>
                <a:spcPct val="90000"/>
              </a:lnSpc>
              <a:spcBef>
                <a:spcPts val="500"/>
              </a:spcBef>
              <a:buClr>
                <a:schemeClr val="lt1"/>
              </a:buClr>
              <a:buFont typeface="Arial"/>
              <a:buNone/>
              <a:defRPr sz="1200" b="0" i="0" u="none" strike="noStrike" cap="none">
                <a:solidFill>
                  <a:schemeClr val="lt1"/>
                </a:solidFill>
                <a:latin typeface="Trebuchet MS"/>
                <a:ea typeface="Trebuchet MS"/>
                <a:cs typeface="Trebuchet MS"/>
                <a:sym typeface="Trebuchet MS"/>
              </a:defRPr>
            </a:lvl2pPr>
            <a:lvl3pPr marL="914400" marR="0" lvl="2" indent="0" algn="l" rtl="0">
              <a:lnSpc>
                <a:spcPct val="90000"/>
              </a:lnSpc>
              <a:spcBef>
                <a:spcPts val="500"/>
              </a:spcBef>
              <a:buClr>
                <a:schemeClr val="lt1"/>
              </a:buClr>
              <a:buFont typeface="Arial"/>
              <a:buNone/>
              <a:defRPr sz="1000" b="0" i="0" u="none" strike="noStrike" cap="none">
                <a:solidFill>
                  <a:schemeClr val="lt1"/>
                </a:solidFill>
                <a:latin typeface="Trebuchet MS"/>
                <a:ea typeface="Trebuchet MS"/>
                <a:cs typeface="Trebuchet MS"/>
                <a:sym typeface="Trebuchet MS"/>
              </a:defRPr>
            </a:lvl3pPr>
            <a:lvl4pPr marL="1371600" marR="0" lvl="3" indent="0" algn="l" rtl="0">
              <a:lnSpc>
                <a:spcPct val="90000"/>
              </a:lnSpc>
              <a:spcBef>
                <a:spcPts val="500"/>
              </a:spcBef>
              <a:buClr>
                <a:schemeClr val="lt1"/>
              </a:buClr>
              <a:buFont typeface="Arial"/>
              <a:buNone/>
              <a:defRPr sz="900" b="0" i="0" u="none" strike="noStrike" cap="none">
                <a:solidFill>
                  <a:schemeClr val="lt1"/>
                </a:solidFill>
                <a:latin typeface="Trebuchet MS"/>
                <a:ea typeface="Trebuchet MS"/>
                <a:cs typeface="Trebuchet MS"/>
                <a:sym typeface="Trebuchet MS"/>
              </a:defRPr>
            </a:lvl4pPr>
            <a:lvl5pPr marL="1828800" marR="0" lvl="4" indent="0" algn="l" rtl="0">
              <a:lnSpc>
                <a:spcPct val="90000"/>
              </a:lnSpc>
              <a:spcBef>
                <a:spcPts val="500"/>
              </a:spcBef>
              <a:buClr>
                <a:schemeClr val="lt1"/>
              </a:buClr>
              <a:buFont typeface="Arial"/>
              <a:buNone/>
              <a:defRPr sz="900" b="0" i="0" u="none" strike="noStrike" cap="none">
                <a:solidFill>
                  <a:schemeClr val="lt1"/>
                </a:solidFill>
                <a:latin typeface="Trebuchet MS"/>
                <a:ea typeface="Trebuchet MS"/>
                <a:cs typeface="Trebuchet MS"/>
                <a:sym typeface="Trebuchet MS"/>
              </a:defRPr>
            </a:lvl5pPr>
            <a:lvl6pPr marL="2286000" marR="0" lvl="5" indent="0" algn="l" rtl="0">
              <a:lnSpc>
                <a:spcPct val="90000"/>
              </a:lnSpc>
              <a:spcBef>
                <a:spcPts val="500"/>
              </a:spcBef>
              <a:buClr>
                <a:schemeClr val="lt1"/>
              </a:buClr>
              <a:buFont typeface="Arial"/>
              <a:buNone/>
              <a:defRPr sz="900" b="0" i="0" u="none" strike="noStrike" cap="none">
                <a:solidFill>
                  <a:schemeClr val="lt1"/>
                </a:solidFill>
                <a:latin typeface="Trebuchet MS"/>
                <a:ea typeface="Trebuchet MS"/>
                <a:cs typeface="Trebuchet MS"/>
                <a:sym typeface="Trebuchet MS"/>
              </a:defRPr>
            </a:lvl6pPr>
            <a:lvl7pPr marL="2743200" marR="0" lvl="6" indent="0" algn="l" rtl="0">
              <a:lnSpc>
                <a:spcPct val="90000"/>
              </a:lnSpc>
              <a:spcBef>
                <a:spcPts val="500"/>
              </a:spcBef>
              <a:buClr>
                <a:schemeClr val="lt1"/>
              </a:buClr>
              <a:buFont typeface="Arial"/>
              <a:buNone/>
              <a:defRPr sz="900" b="0" i="0" u="none" strike="noStrike" cap="none">
                <a:solidFill>
                  <a:schemeClr val="lt1"/>
                </a:solidFill>
                <a:latin typeface="Trebuchet MS"/>
                <a:ea typeface="Trebuchet MS"/>
                <a:cs typeface="Trebuchet MS"/>
                <a:sym typeface="Trebuchet MS"/>
              </a:defRPr>
            </a:lvl7pPr>
            <a:lvl8pPr marL="3200400" marR="0" lvl="7" indent="0" algn="l" rtl="0">
              <a:lnSpc>
                <a:spcPct val="90000"/>
              </a:lnSpc>
              <a:spcBef>
                <a:spcPts val="500"/>
              </a:spcBef>
              <a:buClr>
                <a:schemeClr val="lt1"/>
              </a:buClr>
              <a:buFont typeface="Arial"/>
              <a:buNone/>
              <a:defRPr sz="900" b="0" i="0" u="none" strike="noStrike" cap="none">
                <a:solidFill>
                  <a:schemeClr val="lt1"/>
                </a:solidFill>
                <a:latin typeface="Trebuchet MS"/>
                <a:ea typeface="Trebuchet MS"/>
                <a:cs typeface="Trebuchet MS"/>
                <a:sym typeface="Trebuchet MS"/>
              </a:defRPr>
            </a:lvl8pPr>
            <a:lvl9pPr marL="3657600" marR="0" lvl="8" indent="0" algn="l" rtl="0">
              <a:lnSpc>
                <a:spcPct val="90000"/>
              </a:lnSpc>
              <a:spcBef>
                <a:spcPts val="500"/>
              </a:spcBef>
              <a:buClr>
                <a:schemeClr val="lt1"/>
              </a:buClr>
              <a:buFont typeface="Arial"/>
              <a:buNone/>
              <a:defRPr sz="900" b="0" i="0" u="none" strike="noStrike" cap="none">
                <a:solidFill>
                  <a:schemeClr val="lt1"/>
                </a:solidFill>
                <a:latin typeface="Trebuchet MS"/>
                <a:ea typeface="Trebuchet MS"/>
                <a:cs typeface="Trebuchet MS"/>
                <a:sym typeface="Trebuchet MS"/>
              </a:defRPr>
            </a:lvl9pPr>
          </a:lstStyle>
          <a:p>
            <a:endParaRPr/>
          </a:p>
        </p:txBody>
      </p:sp>
      <p:sp>
        <p:nvSpPr>
          <p:cNvPr id="163" name="Shape 163"/>
          <p:cNvSpPr txBox="1">
            <a:spLocks noGrp="1"/>
          </p:cNvSpPr>
          <p:nvPr>
            <p:ph type="dt" idx="10"/>
          </p:nvPr>
        </p:nvSpPr>
        <p:spPr>
          <a:xfrm>
            <a:off x="7550981" y="5936187"/>
            <a:ext cx="2743199" cy="365125"/>
          </a:xfrm>
          <a:prstGeom prst="rect">
            <a:avLst/>
          </a:prstGeom>
          <a:noFill/>
          <a:ln>
            <a:noFill/>
          </a:ln>
        </p:spPr>
        <p:txBody>
          <a:bodyPr lIns="91425" tIns="91425" rIns="91425" bIns="91425" anchor="ctr" anchorCtr="0"/>
          <a:lstStyle>
            <a:lvl1pPr marL="0" marR="0" lvl="0" indent="0" algn="r" rtl="0">
              <a:spcBef>
                <a:spcPts val="0"/>
              </a:spcBef>
              <a:buNone/>
              <a:defRPr sz="1050">
                <a:solidFill>
                  <a:schemeClr val="lt1"/>
                </a:solidFill>
                <a:latin typeface="Trebuchet MS"/>
                <a:ea typeface="Trebuchet MS"/>
                <a:cs typeface="Trebuchet MS"/>
                <a:sym typeface="Trebuchet MS"/>
              </a:defRPr>
            </a:lvl1pPr>
            <a:lvl2pPr marL="457200" marR="0" lvl="1" indent="0" algn="l" rtl="0">
              <a:spcBef>
                <a:spcPts val="0"/>
              </a:spcBef>
              <a:buNone/>
              <a:defRPr sz="1800" b="0" i="0" u="none" strike="noStrike" cap="none">
                <a:solidFill>
                  <a:schemeClr val="lt1"/>
                </a:solidFill>
                <a:latin typeface="Trebuchet MS"/>
                <a:ea typeface="Trebuchet MS"/>
                <a:cs typeface="Trebuchet MS"/>
                <a:sym typeface="Trebuchet MS"/>
              </a:defRPr>
            </a:lvl2pPr>
            <a:lvl3pPr marL="914400" marR="0" lvl="2" indent="0" algn="l" rtl="0">
              <a:spcBef>
                <a:spcPts val="0"/>
              </a:spcBef>
              <a:buNone/>
              <a:defRPr sz="1800" b="0" i="0" u="none" strike="noStrike" cap="none">
                <a:solidFill>
                  <a:schemeClr val="lt1"/>
                </a:solidFill>
                <a:latin typeface="Trebuchet MS"/>
                <a:ea typeface="Trebuchet MS"/>
                <a:cs typeface="Trebuchet MS"/>
                <a:sym typeface="Trebuchet MS"/>
              </a:defRPr>
            </a:lvl3pPr>
            <a:lvl4pPr marL="1371600" marR="0" lvl="3" indent="0" algn="l" rtl="0">
              <a:spcBef>
                <a:spcPts val="0"/>
              </a:spcBef>
              <a:buNone/>
              <a:defRPr sz="1800" b="0" i="0" u="none" strike="noStrike" cap="none">
                <a:solidFill>
                  <a:schemeClr val="lt1"/>
                </a:solidFill>
                <a:latin typeface="Trebuchet MS"/>
                <a:ea typeface="Trebuchet MS"/>
                <a:cs typeface="Trebuchet MS"/>
                <a:sym typeface="Trebuchet MS"/>
              </a:defRPr>
            </a:lvl4pPr>
            <a:lvl5pPr marL="1828800" marR="0" lvl="4" indent="0" algn="l" rtl="0">
              <a:spcBef>
                <a:spcPts val="0"/>
              </a:spcBef>
              <a:buNone/>
              <a:defRPr sz="1800" b="0" i="0" u="none" strike="noStrike" cap="none">
                <a:solidFill>
                  <a:schemeClr val="lt1"/>
                </a:solidFill>
                <a:latin typeface="Trebuchet MS"/>
                <a:ea typeface="Trebuchet MS"/>
                <a:cs typeface="Trebuchet MS"/>
                <a:sym typeface="Trebuchet MS"/>
              </a:defRPr>
            </a:lvl5pPr>
            <a:lvl6pPr marL="2286000" marR="0" lvl="5" indent="0" algn="l" rtl="0">
              <a:spcBef>
                <a:spcPts val="0"/>
              </a:spcBef>
              <a:buNone/>
              <a:defRPr sz="1800" b="0" i="0" u="none" strike="noStrike" cap="none">
                <a:solidFill>
                  <a:schemeClr val="lt1"/>
                </a:solidFill>
                <a:latin typeface="Trebuchet MS"/>
                <a:ea typeface="Trebuchet MS"/>
                <a:cs typeface="Trebuchet MS"/>
                <a:sym typeface="Trebuchet MS"/>
              </a:defRPr>
            </a:lvl6pPr>
            <a:lvl7pPr marL="2743200" marR="0" lvl="6" indent="0" algn="l" rtl="0">
              <a:spcBef>
                <a:spcPts val="0"/>
              </a:spcBef>
              <a:buNone/>
              <a:defRPr sz="1800" b="0" i="0" u="none" strike="noStrike" cap="none">
                <a:solidFill>
                  <a:schemeClr val="lt1"/>
                </a:solidFill>
                <a:latin typeface="Trebuchet MS"/>
                <a:ea typeface="Trebuchet MS"/>
                <a:cs typeface="Trebuchet MS"/>
                <a:sym typeface="Trebuchet MS"/>
              </a:defRPr>
            </a:lvl7pPr>
            <a:lvl8pPr marL="3200400" marR="0" lvl="7" indent="0" algn="l" rtl="0">
              <a:spcBef>
                <a:spcPts val="0"/>
              </a:spcBef>
              <a:buNone/>
              <a:defRPr sz="1800" b="0" i="0" u="none" strike="noStrike" cap="none">
                <a:solidFill>
                  <a:schemeClr val="lt1"/>
                </a:solidFill>
                <a:latin typeface="Trebuchet MS"/>
                <a:ea typeface="Trebuchet MS"/>
                <a:cs typeface="Trebuchet MS"/>
                <a:sym typeface="Trebuchet MS"/>
              </a:defRPr>
            </a:lvl8pPr>
            <a:lvl9pPr marL="3657600" marR="0" lvl="8" indent="0" algn="l" rtl="0">
              <a:spcBef>
                <a:spcPts val="0"/>
              </a:spcBef>
              <a:buNone/>
              <a:defRPr sz="1800" b="0" i="0" u="none" strike="noStrike" cap="none">
                <a:solidFill>
                  <a:schemeClr val="lt1"/>
                </a:solidFill>
                <a:latin typeface="Trebuchet MS"/>
                <a:ea typeface="Trebuchet MS"/>
                <a:cs typeface="Trebuchet MS"/>
                <a:sym typeface="Trebuchet MS"/>
              </a:defRPr>
            </a:lvl9pPr>
          </a:lstStyle>
          <a:p>
            <a:endParaRPr/>
          </a:p>
        </p:txBody>
      </p:sp>
      <p:sp>
        <p:nvSpPr>
          <p:cNvPr id="164" name="Shape 164"/>
          <p:cNvSpPr txBox="1">
            <a:spLocks noGrp="1"/>
          </p:cNvSpPr>
          <p:nvPr>
            <p:ph type="ftr" idx="11"/>
          </p:nvPr>
        </p:nvSpPr>
        <p:spPr>
          <a:xfrm>
            <a:off x="680320" y="5936187"/>
            <a:ext cx="6870660" cy="365125"/>
          </a:xfrm>
          <a:prstGeom prst="rect">
            <a:avLst/>
          </a:prstGeom>
          <a:noFill/>
          <a:ln>
            <a:noFill/>
          </a:ln>
        </p:spPr>
        <p:txBody>
          <a:bodyPr lIns="91425" tIns="91425" rIns="91425" bIns="91425" anchor="ctr" anchorCtr="0"/>
          <a:lstStyle>
            <a:lvl1pPr marL="0" marR="0" lvl="0" indent="0" algn="l" rtl="0">
              <a:spcBef>
                <a:spcPts val="0"/>
              </a:spcBef>
              <a:buNone/>
              <a:defRPr sz="1050">
                <a:solidFill>
                  <a:schemeClr val="lt1"/>
                </a:solidFill>
                <a:latin typeface="Trebuchet MS"/>
                <a:ea typeface="Trebuchet MS"/>
                <a:cs typeface="Trebuchet MS"/>
                <a:sym typeface="Trebuchet MS"/>
              </a:defRPr>
            </a:lvl1pPr>
            <a:lvl2pPr marL="457200" marR="0" lvl="1" indent="0" algn="l" rtl="0">
              <a:spcBef>
                <a:spcPts val="0"/>
              </a:spcBef>
              <a:buNone/>
              <a:defRPr sz="1800" b="0" i="0" u="none" strike="noStrike" cap="none">
                <a:solidFill>
                  <a:schemeClr val="lt1"/>
                </a:solidFill>
                <a:latin typeface="Trebuchet MS"/>
                <a:ea typeface="Trebuchet MS"/>
                <a:cs typeface="Trebuchet MS"/>
                <a:sym typeface="Trebuchet MS"/>
              </a:defRPr>
            </a:lvl2pPr>
            <a:lvl3pPr marL="914400" marR="0" lvl="2" indent="0" algn="l" rtl="0">
              <a:spcBef>
                <a:spcPts val="0"/>
              </a:spcBef>
              <a:buNone/>
              <a:defRPr sz="1800" b="0" i="0" u="none" strike="noStrike" cap="none">
                <a:solidFill>
                  <a:schemeClr val="lt1"/>
                </a:solidFill>
                <a:latin typeface="Trebuchet MS"/>
                <a:ea typeface="Trebuchet MS"/>
                <a:cs typeface="Trebuchet MS"/>
                <a:sym typeface="Trebuchet MS"/>
              </a:defRPr>
            </a:lvl3pPr>
            <a:lvl4pPr marL="1371600" marR="0" lvl="3" indent="0" algn="l" rtl="0">
              <a:spcBef>
                <a:spcPts val="0"/>
              </a:spcBef>
              <a:buNone/>
              <a:defRPr sz="1800" b="0" i="0" u="none" strike="noStrike" cap="none">
                <a:solidFill>
                  <a:schemeClr val="lt1"/>
                </a:solidFill>
                <a:latin typeface="Trebuchet MS"/>
                <a:ea typeface="Trebuchet MS"/>
                <a:cs typeface="Trebuchet MS"/>
                <a:sym typeface="Trebuchet MS"/>
              </a:defRPr>
            </a:lvl4pPr>
            <a:lvl5pPr marL="1828800" marR="0" lvl="4" indent="0" algn="l" rtl="0">
              <a:spcBef>
                <a:spcPts val="0"/>
              </a:spcBef>
              <a:buNone/>
              <a:defRPr sz="1800" b="0" i="0" u="none" strike="noStrike" cap="none">
                <a:solidFill>
                  <a:schemeClr val="lt1"/>
                </a:solidFill>
                <a:latin typeface="Trebuchet MS"/>
                <a:ea typeface="Trebuchet MS"/>
                <a:cs typeface="Trebuchet MS"/>
                <a:sym typeface="Trebuchet MS"/>
              </a:defRPr>
            </a:lvl5pPr>
            <a:lvl6pPr marL="2286000" marR="0" lvl="5" indent="0" algn="l" rtl="0">
              <a:spcBef>
                <a:spcPts val="0"/>
              </a:spcBef>
              <a:buNone/>
              <a:defRPr sz="1800" b="0" i="0" u="none" strike="noStrike" cap="none">
                <a:solidFill>
                  <a:schemeClr val="lt1"/>
                </a:solidFill>
                <a:latin typeface="Trebuchet MS"/>
                <a:ea typeface="Trebuchet MS"/>
                <a:cs typeface="Trebuchet MS"/>
                <a:sym typeface="Trebuchet MS"/>
              </a:defRPr>
            </a:lvl6pPr>
            <a:lvl7pPr marL="2743200" marR="0" lvl="6" indent="0" algn="l" rtl="0">
              <a:spcBef>
                <a:spcPts val="0"/>
              </a:spcBef>
              <a:buNone/>
              <a:defRPr sz="1800" b="0" i="0" u="none" strike="noStrike" cap="none">
                <a:solidFill>
                  <a:schemeClr val="lt1"/>
                </a:solidFill>
                <a:latin typeface="Trebuchet MS"/>
                <a:ea typeface="Trebuchet MS"/>
                <a:cs typeface="Trebuchet MS"/>
                <a:sym typeface="Trebuchet MS"/>
              </a:defRPr>
            </a:lvl7pPr>
            <a:lvl8pPr marL="3200400" marR="0" lvl="7" indent="0" algn="l" rtl="0">
              <a:spcBef>
                <a:spcPts val="0"/>
              </a:spcBef>
              <a:buNone/>
              <a:defRPr sz="1800" b="0" i="0" u="none" strike="noStrike" cap="none">
                <a:solidFill>
                  <a:schemeClr val="lt1"/>
                </a:solidFill>
                <a:latin typeface="Trebuchet MS"/>
                <a:ea typeface="Trebuchet MS"/>
                <a:cs typeface="Trebuchet MS"/>
                <a:sym typeface="Trebuchet MS"/>
              </a:defRPr>
            </a:lvl8pPr>
            <a:lvl9pPr marL="3657600" marR="0" lvl="8" indent="0" algn="l" rtl="0">
              <a:spcBef>
                <a:spcPts val="0"/>
              </a:spcBef>
              <a:buNone/>
              <a:defRPr sz="1800" b="0" i="0" u="none" strike="noStrike" cap="none">
                <a:solidFill>
                  <a:schemeClr val="lt1"/>
                </a:solidFill>
                <a:latin typeface="Trebuchet MS"/>
                <a:ea typeface="Trebuchet MS"/>
                <a:cs typeface="Trebuchet MS"/>
                <a:sym typeface="Trebuchet MS"/>
              </a:defRPr>
            </a:lvl9pPr>
          </a:lstStyle>
          <a:p>
            <a:endParaRPr/>
          </a:p>
        </p:txBody>
      </p:sp>
      <p:sp>
        <p:nvSpPr>
          <p:cNvPr id="165" name="Shape 165"/>
          <p:cNvSpPr txBox="1">
            <a:spLocks noGrp="1"/>
          </p:cNvSpPr>
          <p:nvPr>
            <p:ph type="sldNum" idx="12"/>
          </p:nvPr>
        </p:nvSpPr>
        <p:spPr>
          <a:xfrm>
            <a:off x="10729454" y="753227"/>
            <a:ext cx="1154150" cy="1090788"/>
          </a:xfrm>
          <a:prstGeom prst="rect">
            <a:avLst/>
          </a:prstGeom>
          <a:noFill/>
          <a:ln>
            <a:noFill/>
          </a:ln>
        </p:spPr>
        <p:txBody>
          <a:bodyPr lIns="91425" tIns="45700" rIns="91425" bIns="45700" anchor="ctr" anchorCtr="0">
            <a:noAutofit/>
          </a:bodyPr>
          <a:lstStyle/>
          <a:p>
            <a:pPr marL="0" marR="0" lvl="0" indent="0" algn="l" rtl="0">
              <a:spcBef>
                <a:spcPts val="0"/>
              </a:spcBef>
              <a:buSzPct val="25000"/>
              <a:buNone/>
            </a:pPr>
            <a:fld id="{00000000-1234-1234-1234-123412341234}" type="slidenum">
              <a:rPr lang="en-US" sz="3600">
                <a:solidFill>
                  <a:schemeClr val="lt1"/>
                </a:solidFill>
                <a:latin typeface="Trebuchet MS"/>
                <a:ea typeface="Trebuchet MS"/>
                <a:cs typeface="Trebuchet MS"/>
                <a:sym typeface="Trebuchet MS"/>
              </a:rPr>
              <a:t>‹#›</a:t>
            </a:fld>
            <a:endParaRPr lang="en-US" sz="3600">
              <a:solidFill>
                <a:schemeClr val="lt1"/>
              </a:solidFill>
              <a:latin typeface="Trebuchet MS"/>
              <a:ea typeface="Trebuchet MS"/>
              <a:cs typeface="Trebuchet MS"/>
              <a:sym typeface="Trebuchet MS"/>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3 Picture Column">
    <p:spTree>
      <p:nvGrpSpPr>
        <p:cNvPr id="1" name="Shape 166"/>
        <p:cNvGrpSpPr/>
        <p:nvPr/>
      </p:nvGrpSpPr>
      <p:grpSpPr>
        <a:xfrm>
          <a:off x="0" y="0"/>
          <a:ext cx="0" cy="0"/>
          <a:chOff x="0" y="0"/>
          <a:chExt cx="0" cy="0"/>
        </a:xfrm>
      </p:grpSpPr>
      <p:pic>
        <p:nvPicPr>
          <p:cNvPr id="167" name="Shape 167" descr="HD-ShadowLong.png"/>
          <p:cNvPicPr preferRelativeResize="0"/>
          <p:nvPr/>
        </p:nvPicPr>
        <p:blipFill rotWithShape="1">
          <a:blip r:embed="rId2">
            <a:alphaModFix/>
          </a:blip>
          <a:srcRect/>
          <a:stretch/>
        </p:blipFill>
        <p:spPr>
          <a:xfrm>
            <a:off x="0" y="1970240"/>
            <a:ext cx="10437812" cy="321163"/>
          </a:xfrm>
          <a:prstGeom prst="rect">
            <a:avLst/>
          </a:prstGeom>
          <a:noFill/>
          <a:ln>
            <a:noFill/>
          </a:ln>
        </p:spPr>
      </p:pic>
      <p:pic>
        <p:nvPicPr>
          <p:cNvPr id="168" name="Shape 168" descr="HD-ShadowShort.png"/>
          <p:cNvPicPr preferRelativeResize="0"/>
          <p:nvPr/>
        </p:nvPicPr>
        <p:blipFill rotWithShape="1">
          <a:blip r:embed="rId3">
            <a:alphaModFix/>
          </a:blip>
          <a:srcRect/>
          <a:stretch/>
        </p:blipFill>
        <p:spPr>
          <a:xfrm>
            <a:off x="10585825" y="1971233"/>
            <a:ext cx="1602997" cy="144269"/>
          </a:xfrm>
          <a:prstGeom prst="rect">
            <a:avLst/>
          </a:prstGeom>
          <a:noFill/>
          <a:ln>
            <a:noFill/>
          </a:ln>
        </p:spPr>
      </p:pic>
      <p:sp>
        <p:nvSpPr>
          <p:cNvPr id="169" name="Shape 169"/>
          <p:cNvSpPr/>
          <p:nvPr/>
        </p:nvSpPr>
        <p:spPr>
          <a:xfrm>
            <a:off x="0" y="609600"/>
            <a:ext cx="10437812" cy="1368198"/>
          </a:xfrm>
          <a:prstGeom prst="rect">
            <a:avLst/>
          </a:prstGeom>
          <a:solidFill>
            <a:srgbClr val="262626"/>
          </a:solidFill>
          <a:ln>
            <a:noFill/>
          </a:ln>
        </p:spPr>
        <p:txBody>
          <a:bodyPr lIns="91425" tIns="91425" rIns="91425" bIns="91425" anchor="ctr" anchorCtr="0">
            <a:noAutofit/>
          </a:bodyPr>
          <a:lstStyle/>
          <a:p>
            <a:pPr lvl="0">
              <a:spcBef>
                <a:spcPts val="0"/>
              </a:spcBef>
              <a:buNone/>
            </a:pPr>
            <a:endParaRPr/>
          </a:p>
        </p:txBody>
      </p:sp>
      <p:sp>
        <p:nvSpPr>
          <p:cNvPr id="170" name="Shape 170"/>
          <p:cNvSpPr/>
          <p:nvPr/>
        </p:nvSpPr>
        <p:spPr>
          <a:xfrm>
            <a:off x="10585827" y="609600"/>
            <a:ext cx="1602997" cy="1368198"/>
          </a:xfrm>
          <a:prstGeom prst="rect">
            <a:avLst/>
          </a:prstGeom>
          <a:solidFill>
            <a:schemeClr val="accent1"/>
          </a:solidFill>
          <a:ln>
            <a:noFill/>
          </a:ln>
        </p:spPr>
        <p:txBody>
          <a:bodyPr lIns="91425" tIns="91425" rIns="91425" bIns="91425" anchor="ctr" anchorCtr="0">
            <a:noAutofit/>
          </a:bodyPr>
          <a:lstStyle/>
          <a:p>
            <a:pPr lvl="0">
              <a:spcBef>
                <a:spcPts val="0"/>
              </a:spcBef>
              <a:buNone/>
            </a:pPr>
            <a:endParaRPr/>
          </a:p>
        </p:txBody>
      </p:sp>
      <p:sp>
        <p:nvSpPr>
          <p:cNvPr id="171" name="Shape 171"/>
          <p:cNvSpPr txBox="1">
            <a:spLocks noGrp="1"/>
          </p:cNvSpPr>
          <p:nvPr>
            <p:ph type="title"/>
          </p:nvPr>
        </p:nvSpPr>
        <p:spPr>
          <a:xfrm>
            <a:off x="680322" y="753227"/>
            <a:ext cx="9613859" cy="1080938"/>
          </a:xfrm>
          <a:prstGeom prst="rect">
            <a:avLst/>
          </a:prstGeom>
          <a:noFill/>
          <a:ln>
            <a:noFill/>
          </a:ln>
        </p:spPr>
        <p:txBody>
          <a:bodyPr lIns="91425" tIns="91425" rIns="91425" bIns="91425" anchor="ctr" anchorCtr="0"/>
          <a:lstStyle>
            <a:lvl1pPr marL="0" marR="0" lvl="0" indent="0" algn="l" rtl="0">
              <a:lnSpc>
                <a:spcPct val="90000"/>
              </a:lnSpc>
              <a:spcBef>
                <a:spcPts val="0"/>
              </a:spcBef>
              <a:buClr>
                <a:schemeClr val="lt1"/>
              </a:buClr>
              <a:buFont typeface="Trebuchet MS"/>
              <a:buNone/>
              <a:defRPr sz="3600" b="0" i="0" u="none" strike="noStrike" cap="none">
                <a:solidFill>
                  <a:schemeClr val="lt1"/>
                </a:solidFill>
                <a:latin typeface="Trebuchet MS"/>
                <a:ea typeface="Trebuchet MS"/>
                <a:cs typeface="Trebuchet MS"/>
                <a:sym typeface="Trebuchet MS"/>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72" name="Shape 172"/>
          <p:cNvSpPr txBox="1">
            <a:spLocks noGrp="1"/>
          </p:cNvSpPr>
          <p:nvPr>
            <p:ph type="body" idx="1"/>
          </p:nvPr>
        </p:nvSpPr>
        <p:spPr>
          <a:xfrm>
            <a:off x="680318" y="4297503"/>
            <a:ext cx="3049704" cy="576262"/>
          </a:xfrm>
          <a:prstGeom prst="rect">
            <a:avLst/>
          </a:prstGeom>
          <a:noFill/>
          <a:ln>
            <a:noFill/>
          </a:ln>
        </p:spPr>
        <p:txBody>
          <a:bodyPr lIns="91425" tIns="91425" rIns="91425" bIns="91425" anchor="b" anchorCtr="0"/>
          <a:lstStyle>
            <a:lvl1pPr marL="0" marR="0" lvl="0" indent="0" algn="l" rtl="0">
              <a:lnSpc>
                <a:spcPct val="90000"/>
              </a:lnSpc>
              <a:spcBef>
                <a:spcPts val="1000"/>
              </a:spcBef>
              <a:buClr>
                <a:schemeClr val="lt1"/>
              </a:buClr>
              <a:buFont typeface="Arial"/>
              <a:buNone/>
              <a:defRPr sz="2400" b="0" i="0" u="none" strike="noStrike" cap="none">
                <a:solidFill>
                  <a:schemeClr val="lt1"/>
                </a:solidFill>
                <a:latin typeface="Trebuchet MS"/>
                <a:ea typeface="Trebuchet MS"/>
                <a:cs typeface="Trebuchet MS"/>
                <a:sym typeface="Trebuchet MS"/>
              </a:defRPr>
            </a:lvl1pPr>
            <a:lvl2pPr marL="457200" marR="0" lvl="1" indent="0" algn="l" rtl="0">
              <a:lnSpc>
                <a:spcPct val="90000"/>
              </a:lnSpc>
              <a:spcBef>
                <a:spcPts val="500"/>
              </a:spcBef>
              <a:buClr>
                <a:schemeClr val="lt1"/>
              </a:buClr>
              <a:buFont typeface="Arial"/>
              <a:buNone/>
              <a:defRPr sz="2000" b="1" i="0" u="none" strike="noStrike" cap="none">
                <a:solidFill>
                  <a:schemeClr val="lt1"/>
                </a:solidFill>
                <a:latin typeface="Trebuchet MS"/>
                <a:ea typeface="Trebuchet MS"/>
                <a:cs typeface="Trebuchet MS"/>
                <a:sym typeface="Trebuchet MS"/>
              </a:defRPr>
            </a:lvl2pPr>
            <a:lvl3pPr marL="914400" marR="0" lvl="2" indent="0" algn="l" rtl="0">
              <a:lnSpc>
                <a:spcPct val="90000"/>
              </a:lnSpc>
              <a:spcBef>
                <a:spcPts val="500"/>
              </a:spcBef>
              <a:buClr>
                <a:schemeClr val="lt1"/>
              </a:buClr>
              <a:buFont typeface="Arial"/>
              <a:buNone/>
              <a:defRPr sz="1800" b="1" i="0" u="none" strike="noStrike" cap="none">
                <a:solidFill>
                  <a:schemeClr val="lt1"/>
                </a:solidFill>
                <a:latin typeface="Trebuchet MS"/>
                <a:ea typeface="Trebuchet MS"/>
                <a:cs typeface="Trebuchet MS"/>
                <a:sym typeface="Trebuchet MS"/>
              </a:defRPr>
            </a:lvl3pPr>
            <a:lvl4pPr marL="1371600" marR="0" lvl="3" indent="0" algn="l" rtl="0">
              <a:lnSpc>
                <a:spcPct val="90000"/>
              </a:lnSpc>
              <a:spcBef>
                <a:spcPts val="500"/>
              </a:spcBef>
              <a:buClr>
                <a:schemeClr val="lt1"/>
              </a:buClr>
              <a:buFont typeface="Arial"/>
              <a:buNone/>
              <a:defRPr sz="1600" b="1" i="0" u="none" strike="noStrike" cap="none">
                <a:solidFill>
                  <a:schemeClr val="lt1"/>
                </a:solidFill>
                <a:latin typeface="Trebuchet MS"/>
                <a:ea typeface="Trebuchet MS"/>
                <a:cs typeface="Trebuchet MS"/>
                <a:sym typeface="Trebuchet MS"/>
              </a:defRPr>
            </a:lvl4pPr>
            <a:lvl5pPr marL="1828800" marR="0" lvl="4" indent="0" algn="l" rtl="0">
              <a:lnSpc>
                <a:spcPct val="90000"/>
              </a:lnSpc>
              <a:spcBef>
                <a:spcPts val="500"/>
              </a:spcBef>
              <a:buClr>
                <a:schemeClr val="lt1"/>
              </a:buClr>
              <a:buFont typeface="Arial"/>
              <a:buNone/>
              <a:defRPr sz="1600" b="1" i="0" u="none" strike="noStrike" cap="none">
                <a:solidFill>
                  <a:schemeClr val="lt1"/>
                </a:solidFill>
                <a:latin typeface="Trebuchet MS"/>
                <a:ea typeface="Trebuchet MS"/>
                <a:cs typeface="Trebuchet MS"/>
                <a:sym typeface="Trebuchet MS"/>
              </a:defRPr>
            </a:lvl5pPr>
            <a:lvl6pPr marL="2286000" marR="0" lvl="5" indent="0" algn="l" rtl="0">
              <a:lnSpc>
                <a:spcPct val="90000"/>
              </a:lnSpc>
              <a:spcBef>
                <a:spcPts val="500"/>
              </a:spcBef>
              <a:buClr>
                <a:schemeClr val="lt1"/>
              </a:buClr>
              <a:buFont typeface="Arial"/>
              <a:buNone/>
              <a:defRPr sz="1600" b="1" i="0" u="none" strike="noStrike" cap="none">
                <a:solidFill>
                  <a:schemeClr val="lt1"/>
                </a:solidFill>
                <a:latin typeface="Trebuchet MS"/>
                <a:ea typeface="Trebuchet MS"/>
                <a:cs typeface="Trebuchet MS"/>
                <a:sym typeface="Trebuchet MS"/>
              </a:defRPr>
            </a:lvl6pPr>
            <a:lvl7pPr marL="2743200" marR="0" lvl="6" indent="0" algn="l" rtl="0">
              <a:lnSpc>
                <a:spcPct val="90000"/>
              </a:lnSpc>
              <a:spcBef>
                <a:spcPts val="500"/>
              </a:spcBef>
              <a:buClr>
                <a:schemeClr val="lt1"/>
              </a:buClr>
              <a:buFont typeface="Arial"/>
              <a:buNone/>
              <a:defRPr sz="1600" b="1" i="0" u="none" strike="noStrike" cap="none">
                <a:solidFill>
                  <a:schemeClr val="lt1"/>
                </a:solidFill>
                <a:latin typeface="Trebuchet MS"/>
                <a:ea typeface="Trebuchet MS"/>
                <a:cs typeface="Trebuchet MS"/>
                <a:sym typeface="Trebuchet MS"/>
              </a:defRPr>
            </a:lvl7pPr>
            <a:lvl8pPr marL="3200400" marR="0" lvl="7" indent="0" algn="l" rtl="0">
              <a:lnSpc>
                <a:spcPct val="90000"/>
              </a:lnSpc>
              <a:spcBef>
                <a:spcPts val="500"/>
              </a:spcBef>
              <a:buClr>
                <a:schemeClr val="lt1"/>
              </a:buClr>
              <a:buFont typeface="Arial"/>
              <a:buNone/>
              <a:defRPr sz="1600" b="1" i="0" u="none" strike="noStrike" cap="none">
                <a:solidFill>
                  <a:schemeClr val="lt1"/>
                </a:solidFill>
                <a:latin typeface="Trebuchet MS"/>
                <a:ea typeface="Trebuchet MS"/>
                <a:cs typeface="Trebuchet MS"/>
                <a:sym typeface="Trebuchet MS"/>
              </a:defRPr>
            </a:lvl8pPr>
            <a:lvl9pPr marL="3657600" marR="0" lvl="8" indent="0" algn="l" rtl="0">
              <a:lnSpc>
                <a:spcPct val="90000"/>
              </a:lnSpc>
              <a:spcBef>
                <a:spcPts val="500"/>
              </a:spcBef>
              <a:buClr>
                <a:schemeClr val="lt1"/>
              </a:buClr>
              <a:buFont typeface="Arial"/>
              <a:buNone/>
              <a:defRPr sz="1600" b="1" i="0" u="none" strike="noStrike" cap="none">
                <a:solidFill>
                  <a:schemeClr val="lt1"/>
                </a:solidFill>
                <a:latin typeface="Trebuchet MS"/>
                <a:ea typeface="Trebuchet MS"/>
                <a:cs typeface="Trebuchet MS"/>
                <a:sym typeface="Trebuchet MS"/>
              </a:defRPr>
            </a:lvl9pPr>
          </a:lstStyle>
          <a:p>
            <a:endParaRPr/>
          </a:p>
        </p:txBody>
      </p:sp>
      <p:sp>
        <p:nvSpPr>
          <p:cNvPr id="173" name="Shape 173"/>
          <p:cNvSpPr>
            <a:spLocks noGrp="1"/>
          </p:cNvSpPr>
          <p:nvPr>
            <p:ph type="pic" idx="2"/>
          </p:nvPr>
        </p:nvSpPr>
        <p:spPr>
          <a:xfrm>
            <a:off x="680318" y="2336873"/>
            <a:ext cx="3049704" cy="1524000"/>
          </a:xfrm>
          <a:prstGeom prst="roundRect">
            <a:avLst>
              <a:gd name="adj" fmla="val 0"/>
            </a:avLst>
          </a:prstGeom>
          <a:noFill/>
          <a:ln>
            <a:noFill/>
          </a:ln>
          <a:effectLst>
            <a:outerShdw blurRad="50799" dist="50800" dir="5400000" algn="tl" rotWithShape="0">
              <a:srgbClr val="000000">
                <a:alpha val="42745"/>
              </a:srgbClr>
            </a:outerShdw>
          </a:effectLst>
        </p:spPr>
        <p:txBody>
          <a:bodyPr lIns="91425" tIns="91425" rIns="91425" bIns="91425" anchor="t" anchorCtr="0"/>
          <a:lstStyle>
            <a:lvl1pPr marL="0" marR="0" lvl="0" indent="0" algn="ctr" rtl="0">
              <a:lnSpc>
                <a:spcPct val="90000"/>
              </a:lnSpc>
              <a:spcBef>
                <a:spcPts val="1000"/>
              </a:spcBef>
              <a:buClr>
                <a:schemeClr val="lt1"/>
              </a:buClr>
              <a:buFont typeface="Arial"/>
              <a:buNone/>
              <a:defRPr sz="1600" b="0" i="0" u="none" strike="noStrike" cap="none">
                <a:solidFill>
                  <a:schemeClr val="lt1"/>
                </a:solidFill>
                <a:latin typeface="Trebuchet MS"/>
                <a:ea typeface="Trebuchet MS"/>
                <a:cs typeface="Trebuchet MS"/>
                <a:sym typeface="Trebuchet MS"/>
              </a:defRPr>
            </a:lvl1pPr>
            <a:lvl2pPr marL="457200" marR="0" lvl="1" indent="0" algn="l" rtl="0">
              <a:lnSpc>
                <a:spcPct val="90000"/>
              </a:lnSpc>
              <a:spcBef>
                <a:spcPts val="500"/>
              </a:spcBef>
              <a:buClr>
                <a:schemeClr val="lt1"/>
              </a:buClr>
              <a:buFont typeface="Arial"/>
              <a:buNone/>
              <a:defRPr sz="1600" b="0" i="0" u="none" strike="noStrike" cap="none">
                <a:solidFill>
                  <a:schemeClr val="lt1"/>
                </a:solidFill>
                <a:latin typeface="Trebuchet MS"/>
                <a:ea typeface="Trebuchet MS"/>
                <a:cs typeface="Trebuchet MS"/>
                <a:sym typeface="Trebuchet MS"/>
              </a:defRPr>
            </a:lvl2pPr>
            <a:lvl3pPr marL="914400" marR="0" lvl="2" indent="0" algn="l" rtl="0">
              <a:lnSpc>
                <a:spcPct val="90000"/>
              </a:lnSpc>
              <a:spcBef>
                <a:spcPts val="500"/>
              </a:spcBef>
              <a:buClr>
                <a:schemeClr val="lt1"/>
              </a:buClr>
              <a:buFont typeface="Arial"/>
              <a:buNone/>
              <a:defRPr sz="1600" b="0" i="0" u="none" strike="noStrike" cap="none">
                <a:solidFill>
                  <a:schemeClr val="lt1"/>
                </a:solidFill>
                <a:latin typeface="Trebuchet MS"/>
                <a:ea typeface="Trebuchet MS"/>
                <a:cs typeface="Trebuchet MS"/>
                <a:sym typeface="Trebuchet MS"/>
              </a:defRPr>
            </a:lvl3pPr>
            <a:lvl4pPr marL="1371600" marR="0" lvl="3" indent="0" algn="l" rtl="0">
              <a:lnSpc>
                <a:spcPct val="90000"/>
              </a:lnSpc>
              <a:spcBef>
                <a:spcPts val="500"/>
              </a:spcBef>
              <a:buClr>
                <a:schemeClr val="lt1"/>
              </a:buClr>
              <a:buFont typeface="Arial"/>
              <a:buNone/>
              <a:defRPr sz="1600" b="0" i="0" u="none" strike="noStrike" cap="none">
                <a:solidFill>
                  <a:schemeClr val="lt1"/>
                </a:solidFill>
                <a:latin typeface="Trebuchet MS"/>
                <a:ea typeface="Trebuchet MS"/>
                <a:cs typeface="Trebuchet MS"/>
                <a:sym typeface="Trebuchet MS"/>
              </a:defRPr>
            </a:lvl4pPr>
            <a:lvl5pPr marL="1828800" marR="0" lvl="4" indent="0" algn="l" rtl="0">
              <a:lnSpc>
                <a:spcPct val="90000"/>
              </a:lnSpc>
              <a:spcBef>
                <a:spcPts val="500"/>
              </a:spcBef>
              <a:buClr>
                <a:schemeClr val="lt1"/>
              </a:buClr>
              <a:buFont typeface="Arial"/>
              <a:buNone/>
              <a:defRPr sz="1600" b="0" i="0" u="none" strike="noStrike" cap="none">
                <a:solidFill>
                  <a:schemeClr val="lt1"/>
                </a:solidFill>
                <a:latin typeface="Trebuchet MS"/>
                <a:ea typeface="Trebuchet MS"/>
                <a:cs typeface="Trebuchet MS"/>
                <a:sym typeface="Trebuchet MS"/>
              </a:defRPr>
            </a:lvl5pPr>
            <a:lvl6pPr marL="2286000" marR="0" lvl="5" indent="0" algn="l" rtl="0">
              <a:lnSpc>
                <a:spcPct val="90000"/>
              </a:lnSpc>
              <a:spcBef>
                <a:spcPts val="500"/>
              </a:spcBef>
              <a:buClr>
                <a:schemeClr val="lt1"/>
              </a:buClr>
              <a:buFont typeface="Arial"/>
              <a:buNone/>
              <a:defRPr sz="1600" b="0" i="0" u="none" strike="noStrike" cap="none">
                <a:solidFill>
                  <a:schemeClr val="lt1"/>
                </a:solidFill>
                <a:latin typeface="Trebuchet MS"/>
                <a:ea typeface="Trebuchet MS"/>
                <a:cs typeface="Trebuchet MS"/>
                <a:sym typeface="Trebuchet MS"/>
              </a:defRPr>
            </a:lvl6pPr>
            <a:lvl7pPr marL="2743200" marR="0" lvl="6" indent="0" algn="l" rtl="0">
              <a:lnSpc>
                <a:spcPct val="90000"/>
              </a:lnSpc>
              <a:spcBef>
                <a:spcPts val="500"/>
              </a:spcBef>
              <a:buClr>
                <a:schemeClr val="lt1"/>
              </a:buClr>
              <a:buFont typeface="Arial"/>
              <a:buNone/>
              <a:defRPr sz="1600" b="0" i="0" u="none" strike="noStrike" cap="none">
                <a:solidFill>
                  <a:schemeClr val="lt1"/>
                </a:solidFill>
                <a:latin typeface="Trebuchet MS"/>
                <a:ea typeface="Trebuchet MS"/>
                <a:cs typeface="Trebuchet MS"/>
                <a:sym typeface="Trebuchet MS"/>
              </a:defRPr>
            </a:lvl7pPr>
            <a:lvl8pPr marL="3200400" marR="0" lvl="7" indent="0" algn="l" rtl="0">
              <a:lnSpc>
                <a:spcPct val="90000"/>
              </a:lnSpc>
              <a:spcBef>
                <a:spcPts val="500"/>
              </a:spcBef>
              <a:buClr>
                <a:schemeClr val="lt1"/>
              </a:buClr>
              <a:buFont typeface="Arial"/>
              <a:buNone/>
              <a:defRPr sz="1600" b="0" i="0" u="none" strike="noStrike" cap="none">
                <a:solidFill>
                  <a:schemeClr val="lt1"/>
                </a:solidFill>
                <a:latin typeface="Trebuchet MS"/>
                <a:ea typeface="Trebuchet MS"/>
                <a:cs typeface="Trebuchet MS"/>
                <a:sym typeface="Trebuchet MS"/>
              </a:defRPr>
            </a:lvl8pPr>
            <a:lvl9pPr marL="3657600" marR="0" lvl="8" indent="0" algn="l" rtl="0">
              <a:lnSpc>
                <a:spcPct val="90000"/>
              </a:lnSpc>
              <a:spcBef>
                <a:spcPts val="500"/>
              </a:spcBef>
              <a:buClr>
                <a:schemeClr val="lt1"/>
              </a:buClr>
              <a:buFont typeface="Arial"/>
              <a:buNone/>
              <a:defRPr sz="1600" b="0" i="0" u="none" strike="noStrike" cap="none">
                <a:solidFill>
                  <a:schemeClr val="lt1"/>
                </a:solidFill>
                <a:latin typeface="Trebuchet MS"/>
                <a:ea typeface="Trebuchet MS"/>
                <a:cs typeface="Trebuchet MS"/>
                <a:sym typeface="Trebuchet MS"/>
              </a:defRPr>
            </a:lvl9pPr>
          </a:lstStyle>
          <a:p>
            <a:endParaRPr/>
          </a:p>
        </p:txBody>
      </p:sp>
      <p:sp>
        <p:nvSpPr>
          <p:cNvPr id="174" name="Shape 174"/>
          <p:cNvSpPr txBox="1">
            <a:spLocks noGrp="1"/>
          </p:cNvSpPr>
          <p:nvPr>
            <p:ph type="body" idx="3"/>
          </p:nvPr>
        </p:nvSpPr>
        <p:spPr>
          <a:xfrm>
            <a:off x="680318" y="4873764"/>
            <a:ext cx="3049704" cy="1062422"/>
          </a:xfrm>
          <a:prstGeom prst="rect">
            <a:avLst/>
          </a:prstGeom>
          <a:noFill/>
          <a:ln>
            <a:noFill/>
          </a:ln>
        </p:spPr>
        <p:txBody>
          <a:bodyPr lIns="91425" tIns="91425" rIns="91425" bIns="91425" anchor="t" anchorCtr="0"/>
          <a:lstStyle>
            <a:lvl1pPr marL="0" marR="0" lvl="0" indent="0" algn="l" rtl="0">
              <a:lnSpc>
                <a:spcPct val="90000"/>
              </a:lnSpc>
              <a:spcBef>
                <a:spcPts val="1000"/>
              </a:spcBef>
              <a:buClr>
                <a:schemeClr val="lt1"/>
              </a:buClr>
              <a:buFont typeface="Arial"/>
              <a:buNone/>
              <a:defRPr sz="1400" b="0" i="0" u="none" strike="noStrike" cap="none">
                <a:solidFill>
                  <a:schemeClr val="lt1"/>
                </a:solidFill>
                <a:latin typeface="Trebuchet MS"/>
                <a:ea typeface="Trebuchet MS"/>
                <a:cs typeface="Trebuchet MS"/>
                <a:sym typeface="Trebuchet MS"/>
              </a:defRPr>
            </a:lvl1pPr>
            <a:lvl2pPr marL="457200" marR="0" lvl="1" indent="0" algn="l" rtl="0">
              <a:lnSpc>
                <a:spcPct val="90000"/>
              </a:lnSpc>
              <a:spcBef>
                <a:spcPts val="500"/>
              </a:spcBef>
              <a:buClr>
                <a:schemeClr val="lt1"/>
              </a:buClr>
              <a:buFont typeface="Arial"/>
              <a:buNone/>
              <a:defRPr sz="1200" b="0" i="0" u="none" strike="noStrike" cap="none">
                <a:solidFill>
                  <a:schemeClr val="lt1"/>
                </a:solidFill>
                <a:latin typeface="Trebuchet MS"/>
                <a:ea typeface="Trebuchet MS"/>
                <a:cs typeface="Trebuchet MS"/>
                <a:sym typeface="Trebuchet MS"/>
              </a:defRPr>
            </a:lvl2pPr>
            <a:lvl3pPr marL="914400" marR="0" lvl="2" indent="0" algn="l" rtl="0">
              <a:lnSpc>
                <a:spcPct val="90000"/>
              </a:lnSpc>
              <a:spcBef>
                <a:spcPts val="500"/>
              </a:spcBef>
              <a:buClr>
                <a:schemeClr val="lt1"/>
              </a:buClr>
              <a:buFont typeface="Arial"/>
              <a:buNone/>
              <a:defRPr sz="1000" b="0" i="0" u="none" strike="noStrike" cap="none">
                <a:solidFill>
                  <a:schemeClr val="lt1"/>
                </a:solidFill>
                <a:latin typeface="Trebuchet MS"/>
                <a:ea typeface="Trebuchet MS"/>
                <a:cs typeface="Trebuchet MS"/>
                <a:sym typeface="Trebuchet MS"/>
              </a:defRPr>
            </a:lvl3pPr>
            <a:lvl4pPr marL="1371600" marR="0" lvl="3" indent="0" algn="l" rtl="0">
              <a:lnSpc>
                <a:spcPct val="90000"/>
              </a:lnSpc>
              <a:spcBef>
                <a:spcPts val="500"/>
              </a:spcBef>
              <a:buClr>
                <a:schemeClr val="lt1"/>
              </a:buClr>
              <a:buFont typeface="Arial"/>
              <a:buNone/>
              <a:defRPr sz="900" b="0" i="0" u="none" strike="noStrike" cap="none">
                <a:solidFill>
                  <a:schemeClr val="lt1"/>
                </a:solidFill>
                <a:latin typeface="Trebuchet MS"/>
                <a:ea typeface="Trebuchet MS"/>
                <a:cs typeface="Trebuchet MS"/>
                <a:sym typeface="Trebuchet MS"/>
              </a:defRPr>
            </a:lvl4pPr>
            <a:lvl5pPr marL="1828800" marR="0" lvl="4" indent="0" algn="l" rtl="0">
              <a:lnSpc>
                <a:spcPct val="90000"/>
              </a:lnSpc>
              <a:spcBef>
                <a:spcPts val="500"/>
              </a:spcBef>
              <a:buClr>
                <a:schemeClr val="lt1"/>
              </a:buClr>
              <a:buFont typeface="Arial"/>
              <a:buNone/>
              <a:defRPr sz="900" b="0" i="0" u="none" strike="noStrike" cap="none">
                <a:solidFill>
                  <a:schemeClr val="lt1"/>
                </a:solidFill>
                <a:latin typeface="Trebuchet MS"/>
                <a:ea typeface="Trebuchet MS"/>
                <a:cs typeface="Trebuchet MS"/>
                <a:sym typeface="Trebuchet MS"/>
              </a:defRPr>
            </a:lvl5pPr>
            <a:lvl6pPr marL="2286000" marR="0" lvl="5" indent="0" algn="l" rtl="0">
              <a:lnSpc>
                <a:spcPct val="90000"/>
              </a:lnSpc>
              <a:spcBef>
                <a:spcPts val="500"/>
              </a:spcBef>
              <a:buClr>
                <a:schemeClr val="lt1"/>
              </a:buClr>
              <a:buFont typeface="Arial"/>
              <a:buNone/>
              <a:defRPr sz="900" b="0" i="0" u="none" strike="noStrike" cap="none">
                <a:solidFill>
                  <a:schemeClr val="lt1"/>
                </a:solidFill>
                <a:latin typeface="Trebuchet MS"/>
                <a:ea typeface="Trebuchet MS"/>
                <a:cs typeface="Trebuchet MS"/>
                <a:sym typeface="Trebuchet MS"/>
              </a:defRPr>
            </a:lvl6pPr>
            <a:lvl7pPr marL="2743200" marR="0" lvl="6" indent="0" algn="l" rtl="0">
              <a:lnSpc>
                <a:spcPct val="90000"/>
              </a:lnSpc>
              <a:spcBef>
                <a:spcPts val="500"/>
              </a:spcBef>
              <a:buClr>
                <a:schemeClr val="lt1"/>
              </a:buClr>
              <a:buFont typeface="Arial"/>
              <a:buNone/>
              <a:defRPr sz="900" b="0" i="0" u="none" strike="noStrike" cap="none">
                <a:solidFill>
                  <a:schemeClr val="lt1"/>
                </a:solidFill>
                <a:latin typeface="Trebuchet MS"/>
                <a:ea typeface="Trebuchet MS"/>
                <a:cs typeface="Trebuchet MS"/>
                <a:sym typeface="Trebuchet MS"/>
              </a:defRPr>
            </a:lvl7pPr>
            <a:lvl8pPr marL="3200400" marR="0" lvl="7" indent="0" algn="l" rtl="0">
              <a:lnSpc>
                <a:spcPct val="90000"/>
              </a:lnSpc>
              <a:spcBef>
                <a:spcPts val="500"/>
              </a:spcBef>
              <a:buClr>
                <a:schemeClr val="lt1"/>
              </a:buClr>
              <a:buFont typeface="Arial"/>
              <a:buNone/>
              <a:defRPr sz="900" b="0" i="0" u="none" strike="noStrike" cap="none">
                <a:solidFill>
                  <a:schemeClr val="lt1"/>
                </a:solidFill>
                <a:latin typeface="Trebuchet MS"/>
                <a:ea typeface="Trebuchet MS"/>
                <a:cs typeface="Trebuchet MS"/>
                <a:sym typeface="Trebuchet MS"/>
              </a:defRPr>
            </a:lvl8pPr>
            <a:lvl9pPr marL="3657600" marR="0" lvl="8" indent="0" algn="l" rtl="0">
              <a:lnSpc>
                <a:spcPct val="90000"/>
              </a:lnSpc>
              <a:spcBef>
                <a:spcPts val="500"/>
              </a:spcBef>
              <a:buClr>
                <a:schemeClr val="lt1"/>
              </a:buClr>
              <a:buFont typeface="Arial"/>
              <a:buNone/>
              <a:defRPr sz="900" b="0" i="0" u="none" strike="noStrike" cap="none">
                <a:solidFill>
                  <a:schemeClr val="lt1"/>
                </a:solidFill>
                <a:latin typeface="Trebuchet MS"/>
                <a:ea typeface="Trebuchet MS"/>
                <a:cs typeface="Trebuchet MS"/>
                <a:sym typeface="Trebuchet MS"/>
              </a:defRPr>
            </a:lvl9pPr>
          </a:lstStyle>
          <a:p>
            <a:endParaRPr/>
          </a:p>
        </p:txBody>
      </p:sp>
      <p:sp>
        <p:nvSpPr>
          <p:cNvPr id="175" name="Shape 175"/>
          <p:cNvSpPr txBox="1">
            <a:spLocks noGrp="1"/>
          </p:cNvSpPr>
          <p:nvPr>
            <p:ph type="body" idx="4"/>
          </p:nvPr>
        </p:nvSpPr>
        <p:spPr>
          <a:xfrm>
            <a:off x="3945471" y="4297503"/>
            <a:ext cx="3063240" cy="576262"/>
          </a:xfrm>
          <a:prstGeom prst="rect">
            <a:avLst/>
          </a:prstGeom>
          <a:noFill/>
          <a:ln>
            <a:noFill/>
          </a:ln>
        </p:spPr>
        <p:txBody>
          <a:bodyPr lIns="91425" tIns="91425" rIns="91425" bIns="91425" anchor="b" anchorCtr="0"/>
          <a:lstStyle>
            <a:lvl1pPr marL="0" marR="0" lvl="0" indent="0" algn="l" rtl="0">
              <a:lnSpc>
                <a:spcPct val="90000"/>
              </a:lnSpc>
              <a:spcBef>
                <a:spcPts val="1000"/>
              </a:spcBef>
              <a:buClr>
                <a:schemeClr val="lt1"/>
              </a:buClr>
              <a:buFont typeface="Arial"/>
              <a:buNone/>
              <a:defRPr sz="2400" b="0" i="0" u="none" strike="noStrike" cap="none">
                <a:solidFill>
                  <a:schemeClr val="lt1"/>
                </a:solidFill>
                <a:latin typeface="Trebuchet MS"/>
                <a:ea typeface="Trebuchet MS"/>
                <a:cs typeface="Trebuchet MS"/>
                <a:sym typeface="Trebuchet MS"/>
              </a:defRPr>
            </a:lvl1pPr>
            <a:lvl2pPr marL="457200" marR="0" lvl="1" indent="0" algn="l" rtl="0">
              <a:lnSpc>
                <a:spcPct val="90000"/>
              </a:lnSpc>
              <a:spcBef>
                <a:spcPts val="500"/>
              </a:spcBef>
              <a:buClr>
                <a:schemeClr val="lt1"/>
              </a:buClr>
              <a:buFont typeface="Arial"/>
              <a:buNone/>
              <a:defRPr sz="2000" b="1" i="0" u="none" strike="noStrike" cap="none">
                <a:solidFill>
                  <a:schemeClr val="lt1"/>
                </a:solidFill>
                <a:latin typeface="Trebuchet MS"/>
                <a:ea typeface="Trebuchet MS"/>
                <a:cs typeface="Trebuchet MS"/>
                <a:sym typeface="Trebuchet MS"/>
              </a:defRPr>
            </a:lvl2pPr>
            <a:lvl3pPr marL="914400" marR="0" lvl="2" indent="0" algn="l" rtl="0">
              <a:lnSpc>
                <a:spcPct val="90000"/>
              </a:lnSpc>
              <a:spcBef>
                <a:spcPts val="500"/>
              </a:spcBef>
              <a:buClr>
                <a:schemeClr val="lt1"/>
              </a:buClr>
              <a:buFont typeface="Arial"/>
              <a:buNone/>
              <a:defRPr sz="1800" b="1" i="0" u="none" strike="noStrike" cap="none">
                <a:solidFill>
                  <a:schemeClr val="lt1"/>
                </a:solidFill>
                <a:latin typeface="Trebuchet MS"/>
                <a:ea typeface="Trebuchet MS"/>
                <a:cs typeface="Trebuchet MS"/>
                <a:sym typeface="Trebuchet MS"/>
              </a:defRPr>
            </a:lvl3pPr>
            <a:lvl4pPr marL="1371600" marR="0" lvl="3" indent="0" algn="l" rtl="0">
              <a:lnSpc>
                <a:spcPct val="90000"/>
              </a:lnSpc>
              <a:spcBef>
                <a:spcPts val="500"/>
              </a:spcBef>
              <a:buClr>
                <a:schemeClr val="lt1"/>
              </a:buClr>
              <a:buFont typeface="Arial"/>
              <a:buNone/>
              <a:defRPr sz="1600" b="1" i="0" u="none" strike="noStrike" cap="none">
                <a:solidFill>
                  <a:schemeClr val="lt1"/>
                </a:solidFill>
                <a:latin typeface="Trebuchet MS"/>
                <a:ea typeface="Trebuchet MS"/>
                <a:cs typeface="Trebuchet MS"/>
                <a:sym typeface="Trebuchet MS"/>
              </a:defRPr>
            </a:lvl4pPr>
            <a:lvl5pPr marL="1828800" marR="0" lvl="4" indent="0" algn="l" rtl="0">
              <a:lnSpc>
                <a:spcPct val="90000"/>
              </a:lnSpc>
              <a:spcBef>
                <a:spcPts val="500"/>
              </a:spcBef>
              <a:buClr>
                <a:schemeClr val="lt1"/>
              </a:buClr>
              <a:buFont typeface="Arial"/>
              <a:buNone/>
              <a:defRPr sz="1600" b="1" i="0" u="none" strike="noStrike" cap="none">
                <a:solidFill>
                  <a:schemeClr val="lt1"/>
                </a:solidFill>
                <a:latin typeface="Trebuchet MS"/>
                <a:ea typeface="Trebuchet MS"/>
                <a:cs typeface="Trebuchet MS"/>
                <a:sym typeface="Trebuchet MS"/>
              </a:defRPr>
            </a:lvl5pPr>
            <a:lvl6pPr marL="2286000" marR="0" lvl="5" indent="0" algn="l" rtl="0">
              <a:lnSpc>
                <a:spcPct val="90000"/>
              </a:lnSpc>
              <a:spcBef>
                <a:spcPts val="500"/>
              </a:spcBef>
              <a:buClr>
                <a:schemeClr val="lt1"/>
              </a:buClr>
              <a:buFont typeface="Arial"/>
              <a:buNone/>
              <a:defRPr sz="1600" b="1" i="0" u="none" strike="noStrike" cap="none">
                <a:solidFill>
                  <a:schemeClr val="lt1"/>
                </a:solidFill>
                <a:latin typeface="Trebuchet MS"/>
                <a:ea typeface="Trebuchet MS"/>
                <a:cs typeface="Trebuchet MS"/>
                <a:sym typeface="Trebuchet MS"/>
              </a:defRPr>
            </a:lvl6pPr>
            <a:lvl7pPr marL="2743200" marR="0" lvl="6" indent="0" algn="l" rtl="0">
              <a:lnSpc>
                <a:spcPct val="90000"/>
              </a:lnSpc>
              <a:spcBef>
                <a:spcPts val="500"/>
              </a:spcBef>
              <a:buClr>
                <a:schemeClr val="lt1"/>
              </a:buClr>
              <a:buFont typeface="Arial"/>
              <a:buNone/>
              <a:defRPr sz="1600" b="1" i="0" u="none" strike="noStrike" cap="none">
                <a:solidFill>
                  <a:schemeClr val="lt1"/>
                </a:solidFill>
                <a:latin typeface="Trebuchet MS"/>
                <a:ea typeface="Trebuchet MS"/>
                <a:cs typeface="Trebuchet MS"/>
                <a:sym typeface="Trebuchet MS"/>
              </a:defRPr>
            </a:lvl7pPr>
            <a:lvl8pPr marL="3200400" marR="0" lvl="7" indent="0" algn="l" rtl="0">
              <a:lnSpc>
                <a:spcPct val="90000"/>
              </a:lnSpc>
              <a:spcBef>
                <a:spcPts val="500"/>
              </a:spcBef>
              <a:buClr>
                <a:schemeClr val="lt1"/>
              </a:buClr>
              <a:buFont typeface="Arial"/>
              <a:buNone/>
              <a:defRPr sz="1600" b="1" i="0" u="none" strike="noStrike" cap="none">
                <a:solidFill>
                  <a:schemeClr val="lt1"/>
                </a:solidFill>
                <a:latin typeface="Trebuchet MS"/>
                <a:ea typeface="Trebuchet MS"/>
                <a:cs typeface="Trebuchet MS"/>
                <a:sym typeface="Trebuchet MS"/>
              </a:defRPr>
            </a:lvl8pPr>
            <a:lvl9pPr marL="3657600" marR="0" lvl="8" indent="0" algn="l" rtl="0">
              <a:lnSpc>
                <a:spcPct val="90000"/>
              </a:lnSpc>
              <a:spcBef>
                <a:spcPts val="500"/>
              </a:spcBef>
              <a:buClr>
                <a:schemeClr val="lt1"/>
              </a:buClr>
              <a:buFont typeface="Arial"/>
              <a:buNone/>
              <a:defRPr sz="1600" b="1" i="0" u="none" strike="noStrike" cap="none">
                <a:solidFill>
                  <a:schemeClr val="lt1"/>
                </a:solidFill>
                <a:latin typeface="Trebuchet MS"/>
                <a:ea typeface="Trebuchet MS"/>
                <a:cs typeface="Trebuchet MS"/>
                <a:sym typeface="Trebuchet MS"/>
              </a:defRPr>
            </a:lvl9pPr>
          </a:lstStyle>
          <a:p>
            <a:endParaRPr/>
          </a:p>
        </p:txBody>
      </p:sp>
      <p:sp>
        <p:nvSpPr>
          <p:cNvPr id="176" name="Shape 176"/>
          <p:cNvSpPr>
            <a:spLocks noGrp="1"/>
          </p:cNvSpPr>
          <p:nvPr>
            <p:ph type="pic" idx="5"/>
          </p:nvPr>
        </p:nvSpPr>
        <p:spPr>
          <a:xfrm>
            <a:off x="3945469" y="2336873"/>
            <a:ext cx="3063240" cy="1524000"/>
          </a:xfrm>
          <a:prstGeom prst="roundRect">
            <a:avLst>
              <a:gd name="adj" fmla="val 0"/>
            </a:avLst>
          </a:prstGeom>
          <a:noFill/>
          <a:ln>
            <a:noFill/>
          </a:ln>
          <a:effectLst>
            <a:outerShdw blurRad="50799" dist="50800" dir="5400000" algn="tl" rotWithShape="0">
              <a:srgbClr val="000000">
                <a:alpha val="42745"/>
              </a:srgbClr>
            </a:outerShdw>
          </a:effectLst>
        </p:spPr>
        <p:txBody>
          <a:bodyPr lIns="91425" tIns="91425" rIns="91425" bIns="91425" anchor="t" anchorCtr="0"/>
          <a:lstStyle>
            <a:lvl1pPr marL="0" marR="0" lvl="0" indent="0" algn="ctr" rtl="0">
              <a:lnSpc>
                <a:spcPct val="90000"/>
              </a:lnSpc>
              <a:spcBef>
                <a:spcPts val="1000"/>
              </a:spcBef>
              <a:buClr>
                <a:schemeClr val="lt1"/>
              </a:buClr>
              <a:buFont typeface="Arial"/>
              <a:buNone/>
              <a:defRPr sz="1600" b="0" i="0" u="none" strike="noStrike" cap="none">
                <a:solidFill>
                  <a:schemeClr val="lt1"/>
                </a:solidFill>
                <a:latin typeface="Trebuchet MS"/>
                <a:ea typeface="Trebuchet MS"/>
                <a:cs typeface="Trebuchet MS"/>
                <a:sym typeface="Trebuchet MS"/>
              </a:defRPr>
            </a:lvl1pPr>
            <a:lvl2pPr marL="457200" marR="0" lvl="1" indent="0" algn="l" rtl="0">
              <a:lnSpc>
                <a:spcPct val="90000"/>
              </a:lnSpc>
              <a:spcBef>
                <a:spcPts val="500"/>
              </a:spcBef>
              <a:buClr>
                <a:schemeClr val="lt1"/>
              </a:buClr>
              <a:buFont typeface="Arial"/>
              <a:buNone/>
              <a:defRPr sz="1600" b="0" i="0" u="none" strike="noStrike" cap="none">
                <a:solidFill>
                  <a:schemeClr val="lt1"/>
                </a:solidFill>
                <a:latin typeface="Trebuchet MS"/>
                <a:ea typeface="Trebuchet MS"/>
                <a:cs typeface="Trebuchet MS"/>
                <a:sym typeface="Trebuchet MS"/>
              </a:defRPr>
            </a:lvl2pPr>
            <a:lvl3pPr marL="914400" marR="0" lvl="2" indent="0" algn="l" rtl="0">
              <a:lnSpc>
                <a:spcPct val="90000"/>
              </a:lnSpc>
              <a:spcBef>
                <a:spcPts val="500"/>
              </a:spcBef>
              <a:buClr>
                <a:schemeClr val="lt1"/>
              </a:buClr>
              <a:buFont typeface="Arial"/>
              <a:buNone/>
              <a:defRPr sz="1600" b="0" i="0" u="none" strike="noStrike" cap="none">
                <a:solidFill>
                  <a:schemeClr val="lt1"/>
                </a:solidFill>
                <a:latin typeface="Trebuchet MS"/>
                <a:ea typeface="Trebuchet MS"/>
                <a:cs typeface="Trebuchet MS"/>
                <a:sym typeface="Trebuchet MS"/>
              </a:defRPr>
            </a:lvl3pPr>
            <a:lvl4pPr marL="1371600" marR="0" lvl="3" indent="0" algn="l" rtl="0">
              <a:lnSpc>
                <a:spcPct val="90000"/>
              </a:lnSpc>
              <a:spcBef>
                <a:spcPts val="500"/>
              </a:spcBef>
              <a:buClr>
                <a:schemeClr val="lt1"/>
              </a:buClr>
              <a:buFont typeface="Arial"/>
              <a:buNone/>
              <a:defRPr sz="1600" b="0" i="0" u="none" strike="noStrike" cap="none">
                <a:solidFill>
                  <a:schemeClr val="lt1"/>
                </a:solidFill>
                <a:latin typeface="Trebuchet MS"/>
                <a:ea typeface="Trebuchet MS"/>
                <a:cs typeface="Trebuchet MS"/>
                <a:sym typeface="Trebuchet MS"/>
              </a:defRPr>
            </a:lvl4pPr>
            <a:lvl5pPr marL="1828800" marR="0" lvl="4" indent="0" algn="l" rtl="0">
              <a:lnSpc>
                <a:spcPct val="90000"/>
              </a:lnSpc>
              <a:spcBef>
                <a:spcPts val="500"/>
              </a:spcBef>
              <a:buClr>
                <a:schemeClr val="lt1"/>
              </a:buClr>
              <a:buFont typeface="Arial"/>
              <a:buNone/>
              <a:defRPr sz="1600" b="0" i="0" u="none" strike="noStrike" cap="none">
                <a:solidFill>
                  <a:schemeClr val="lt1"/>
                </a:solidFill>
                <a:latin typeface="Trebuchet MS"/>
                <a:ea typeface="Trebuchet MS"/>
                <a:cs typeface="Trebuchet MS"/>
                <a:sym typeface="Trebuchet MS"/>
              </a:defRPr>
            </a:lvl5pPr>
            <a:lvl6pPr marL="2286000" marR="0" lvl="5" indent="0" algn="l" rtl="0">
              <a:lnSpc>
                <a:spcPct val="90000"/>
              </a:lnSpc>
              <a:spcBef>
                <a:spcPts val="500"/>
              </a:spcBef>
              <a:buClr>
                <a:schemeClr val="lt1"/>
              </a:buClr>
              <a:buFont typeface="Arial"/>
              <a:buNone/>
              <a:defRPr sz="1600" b="0" i="0" u="none" strike="noStrike" cap="none">
                <a:solidFill>
                  <a:schemeClr val="lt1"/>
                </a:solidFill>
                <a:latin typeface="Trebuchet MS"/>
                <a:ea typeface="Trebuchet MS"/>
                <a:cs typeface="Trebuchet MS"/>
                <a:sym typeface="Trebuchet MS"/>
              </a:defRPr>
            </a:lvl6pPr>
            <a:lvl7pPr marL="2743200" marR="0" lvl="6" indent="0" algn="l" rtl="0">
              <a:lnSpc>
                <a:spcPct val="90000"/>
              </a:lnSpc>
              <a:spcBef>
                <a:spcPts val="500"/>
              </a:spcBef>
              <a:buClr>
                <a:schemeClr val="lt1"/>
              </a:buClr>
              <a:buFont typeface="Arial"/>
              <a:buNone/>
              <a:defRPr sz="1600" b="0" i="0" u="none" strike="noStrike" cap="none">
                <a:solidFill>
                  <a:schemeClr val="lt1"/>
                </a:solidFill>
                <a:latin typeface="Trebuchet MS"/>
                <a:ea typeface="Trebuchet MS"/>
                <a:cs typeface="Trebuchet MS"/>
                <a:sym typeface="Trebuchet MS"/>
              </a:defRPr>
            </a:lvl7pPr>
            <a:lvl8pPr marL="3200400" marR="0" lvl="7" indent="0" algn="l" rtl="0">
              <a:lnSpc>
                <a:spcPct val="90000"/>
              </a:lnSpc>
              <a:spcBef>
                <a:spcPts val="500"/>
              </a:spcBef>
              <a:buClr>
                <a:schemeClr val="lt1"/>
              </a:buClr>
              <a:buFont typeface="Arial"/>
              <a:buNone/>
              <a:defRPr sz="1600" b="0" i="0" u="none" strike="noStrike" cap="none">
                <a:solidFill>
                  <a:schemeClr val="lt1"/>
                </a:solidFill>
                <a:latin typeface="Trebuchet MS"/>
                <a:ea typeface="Trebuchet MS"/>
                <a:cs typeface="Trebuchet MS"/>
                <a:sym typeface="Trebuchet MS"/>
              </a:defRPr>
            </a:lvl8pPr>
            <a:lvl9pPr marL="3657600" marR="0" lvl="8" indent="0" algn="l" rtl="0">
              <a:lnSpc>
                <a:spcPct val="90000"/>
              </a:lnSpc>
              <a:spcBef>
                <a:spcPts val="500"/>
              </a:spcBef>
              <a:buClr>
                <a:schemeClr val="lt1"/>
              </a:buClr>
              <a:buFont typeface="Arial"/>
              <a:buNone/>
              <a:defRPr sz="1600" b="0" i="0" u="none" strike="noStrike" cap="none">
                <a:solidFill>
                  <a:schemeClr val="lt1"/>
                </a:solidFill>
                <a:latin typeface="Trebuchet MS"/>
                <a:ea typeface="Trebuchet MS"/>
                <a:cs typeface="Trebuchet MS"/>
                <a:sym typeface="Trebuchet MS"/>
              </a:defRPr>
            </a:lvl9pPr>
          </a:lstStyle>
          <a:p>
            <a:endParaRPr/>
          </a:p>
        </p:txBody>
      </p:sp>
      <p:sp>
        <p:nvSpPr>
          <p:cNvPr id="177" name="Shape 177"/>
          <p:cNvSpPr txBox="1">
            <a:spLocks noGrp="1"/>
          </p:cNvSpPr>
          <p:nvPr>
            <p:ph type="body" idx="6"/>
          </p:nvPr>
        </p:nvSpPr>
        <p:spPr>
          <a:xfrm>
            <a:off x="3944117" y="4873764"/>
            <a:ext cx="3067296" cy="1062422"/>
          </a:xfrm>
          <a:prstGeom prst="rect">
            <a:avLst/>
          </a:prstGeom>
          <a:noFill/>
          <a:ln>
            <a:noFill/>
          </a:ln>
        </p:spPr>
        <p:txBody>
          <a:bodyPr lIns="91425" tIns="91425" rIns="91425" bIns="91425" anchor="t" anchorCtr="0"/>
          <a:lstStyle>
            <a:lvl1pPr marL="0" marR="0" lvl="0" indent="0" algn="l" rtl="0">
              <a:lnSpc>
                <a:spcPct val="90000"/>
              </a:lnSpc>
              <a:spcBef>
                <a:spcPts val="1000"/>
              </a:spcBef>
              <a:buClr>
                <a:schemeClr val="lt1"/>
              </a:buClr>
              <a:buFont typeface="Arial"/>
              <a:buNone/>
              <a:defRPr sz="1400" b="0" i="0" u="none" strike="noStrike" cap="none">
                <a:solidFill>
                  <a:schemeClr val="lt1"/>
                </a:solidFill>
                <a:latin typeface="Trebuchet MS"/>
                <a:ea typeface="Trebuchet MS"/>
                <a:cs typeface="Trebuchet MS"/>
                <a:sym typeface="Trebuchet MS"/>
              </a:defRPr>
            </a:lvl1pPr>
            <a:lvl2pPr marL="457200" marR="0" lvl="1" indent="0" algn="l" rtl="0">
              <a:lnSpc>
                <a:spcPct val="90000"/>
              </a:lnSpc>
              <a:spcBef>
                <a:spcPts val="500"/>
              </a:spcBef>
              <a:buClr>
                <a:schemeClr val="lt1"/>
              </a:buClr>
              <a:buFont typeface="Arial"/>
              <a:buNone/>
              <a:defRPr sz="1200" b="0" i="0" u="none" strike="noStrike" cap="none">
                <a:solidFill>
                  <a:schemeClr val="lt1"/>
                </a:solidFill>
                <a:latin typeface="Trebuchet MS"/>
                <a:ea typeface="Trebuchet MS"/>
                <a:cs typeface="Trebuchet MS"/>
                <a:sym typeface="Trebuchet MS"/>
              </a:defRPr>
            </a:lvl2pPr>
            <a:lvl3pPr marL="914400" marR="0" lvl="2" indent="0" algn="l" rtl="0">
              <a:lnSpc>
                <a:spcPct val="90000"/>
              </a:lnSpc>
              <a:spcBef>
                <a:spcPts val="500"/>
              </a:spcBef>
              <a:buClr>
                <a:schemeClr val="lt1"/>
              </a:buClr>
              <a:buFont typeface="Arial"/>
              <a:buNone/>
              <a:defRPr sz="1000" b="0" i="0" u="none" strike="noStrike" cap="none">
                <a:solidFill>
                  <a:schemeClr val="lt1"/>
                </a:solidFill>
                <a:latin typeface="Trebuchet MS"/>
                <a:ea typeface="Trebuchet MS"/>
                <a:cs typeface="Trebuchet MS"/>
                <a:sym typeface="Trebuchet MS"/>
              </a:defRPr>
            </a:lvl3pPr>
            <a:lvl4pPr marL="1371600" marR="0" lvl="3" indent="0" algn="l" rtl="0">
              <a:lnSpc>
                <a:spcPct val="90000"/>
              </a:lnSpc>
              <a:spcBef>
                <a:spcPts val="500"/>
              </a:spcBef>
              <a:buClr>
                <a:schemeClr val="lt1"/>
              </a:buClr>
              <a:buFont typeface="Arial"/>
              <a:buNone/>
              <a:defRPr sz="900" b="0" i="0" u="none" strike="noStrike" cap="none">
                <a:solidFill>
                  <a:schemeClr val="lt1"/>
                </a:solidFill>
                <a:latin typeface="Trebuchet MS"/>
                <a:ea typeface="Trebuchet MS"/>
                <a:cs typeface="Trebuchet MS"/>
                <a:sym typeface="Trebuchet MS"/>
              </a:defRPr>
            </a:lvl4pPr>
            <a:lvl5pPr marL="1828800" marR="0" lvl="4" indent="0" algn="l" rtl="0">
              <a:lnSpc>
                <a:spcPct val="90000"/>
              </a:lnSpc>
              <a:spcBef>
                <a:spcPts val="500"/>
              </a:spcBef>
              <a:buClr>
                <a:schemeClr val="lt1"/>
              </a:buClr>
              <a:buFont typeface="Arial"/>
              <a:buNone/>
              <a:defRPr sz="900" b="0" i="0" u="none" strike="noStrike" cap="none">
                <a:solidFill>
                  <a:schemeClr val="lt1"/>
                </a:solidFill>
                <a:latin typeface="Trebuchet MS"/>
                <a:ea typeface="Trebuchet MS"/>
                <a:cs typeface="Trebuchet MS"/>
                <a:sym typeface="Trebuchet MS"/>
              </a:defRPr>
            </a:lvl5pPr>
            <a:lvl6pPr marL="2286000" marR="0" lvl="5" indent="0" algn="l" rtl="0">
              <a:lnSpc>
                <a:spcPct val="90000"/>
              </a:lnSpc>
              <a:spcBef>
                <a:spcPts val="500"/>
              </a:spcBef>
              <a:buClr>
                <a:schemeClr val="lt1"/>
              </a:buClr>
              <a:buFont typeface="Arial"/>
              <a:buNone/>
              <a:defRPr sz="900" b="0" i="0" u="none" strike="noStrike" cap="none">
                <a:solidFill>
                  <a:schemeClr val="lt1"/>
                </a:solidFill>
                <a:latin typeface="Trebuchet MS"/>
                <a:ea typeface="Trebuchet MS"/>
                <a:cs typeface="Trebuchet MS"/>
                <a:sym typeface="Trebuchet MS"/>
              </a:defRPr>
            </a:lvl6pPr>
            <a:lvl7pPr marL="2743200" marR="0" lvl="6" indent="0" algn="l" rtl="0">
              <a:lnSpc>
                <a:spcPct val="90000"/>
              </a:lnSpc>
              <a:spcBef>
                <a:spcPts val="500"/>
              </a:spcBef>
              <a:buClr>
                <a:schemeClr val="lt1"/>
              </a:buClr>
              <a:buFont typeface="Arial"/>
              <a:buNone/>
              <a:defRPr sz="900" b="0" i="0" u="none" strike="noStrike" cap="none">
                <a:solidFill>
                  <a:schemeClr val="lt1"/>
                </a:solidFill>
                <a:latin typeface="Trebuchet MS"/>
                <a:ea typeface="Trebuchet MS"/>
                <a:cs typeface="Trebuchet MS"/>
                <a:sym typeface="Trebuchet MS"/>
              </a:defRPr>
            </a:lvl7pPr>
            <a:lvl8pPr marL="3200400" marR="0" lvl="7" indent="0" algn="l" rtl="0">
              <a:lnSpc>
                <a:spcPct val="90000"/>
              </a:lnSpc>
              <a:spcBef>
                <a:spcPts val="500"/>
              </a:spcBef>
              <a:buClr>
                <a:schemeClr val="lt1"/>
              </a:buClr>
              <a:buFont typeface="Arial"/>
              <a:buNone/>
              <a:defRPr sz="900" b="0" i="0" u="none" strike="noStrike" cap="none">
                <a:solidFill>
                  <a:schemeClr val="lt1"/>
                </a:solidFill>
                <a:latin typeface="Trebuchet MS"/>
                <a:ea typeface="Trebuchet MS"/>
                <a:cs typeface="Trebuchet MS"/>
                <a:sym typeface="Trebuchet MS"/>
              </a:defRPr>
            </a:lvl8pPr>
            <a:lvl9pPr marL="3657600" marR="0" lvl="8" indent="0" algn="l" rtl="0">
              <a:lnSpc>
                <a:spcPct val="90000"/>
              </a:lnSpc>
              <a:spcBef>
                <a:spcPts val="500"/>
              </a:spcBef>
              <a:buClr>
                <a:schemeClr val="lt1"/>
              </a:buClr>
              <a:buFont typeface="Arial"/>
              <a:buNone/>
              <a:defRPr sz="900" b="0" i="0" u="none" strike="noStrike" cap="none">
                <a:solidFill>
                  <a:schemeClr val="lt1"/>
                </a:solidFill>
                <a:latin typeface="Trebuchet MS"/>
                <a:ea typeface="Trebuchet MS"/>
                <a:cs typeface="Trebuchet MS"/>
                <a:sym typeface="Trebuchet MS"/>
              </a:defRPr>
            </a:lvl9pPr>
          </a:lstStyle>
          <a:p>
            <a:endParaRPr/>
          </a:p>
        </p:txBody>
      </p:sp>
      <p:sp>
        <p:nvSpPr>
          <p:cNvPr id="178" name="Shape 178"/>
          <p:cNvSpPr txBox="1">
            <a:spLocks noGrp="1"/>
          </p:cNvSpPr>
          <p:nvPr>
            <p:ph type="body" idx="7"/>
          </p:nvPr>
        </p:nvSpPr>
        <p:spPr>
          <a:xfrm>
            <a:off x="7230678" y="4297503"/>
            <a:ext cx="3063505" cy="576262"/>
          </a:xfrm>
          <a:prstGeom prst="rect">
            <a:avLst/>
          </a:prstGeom>
          <a:noFill/>
          <a:ln>
            <a:noFill/>
          </a:ln>
        </p:spPr>
        <p:txBody>
          <a:bodyPr lIns="91425" tIns="91425" rIns="91425" bIns="91425" anchor="b" anchorCtr="0"/>
          <a:lstStyle>
            <a:lvl1pPr marL="0" marR="0" lvl="0" indent="0" algn="l" rtl="0">
              <a:lnSpc>
                <a:spcPct val="90000"/>
              </a:lnSpc>
              <a:spcBef>
                <a:spcPts val="1000"/>
              </a:spcBef>
              <a:buClr>
                <a:schemeClr val="lt1"/>
              </a:buClr>
              <a:buFont typeface="Arial"/>
              <a:buNone/>
              <a:defRPr sz="2400" b="0" i="0" u="none" strike="noStrike" cap="none">
                <a:solidFill>
                  <a:schemeClr val="lt1"/>
                </a:solidFill>
                <a:latin typeface="Trebuchet MS"/>
                <a:ea typeface="Trebuchet MS"/>
                <a:cs typeface="Trebuchet MS"/>
                <a:sym typeface="Trebuchet MS"/>
              </a:defRPr>
            </a:lvl1pPr>
            <a:lvl2pPr marL="457200" marR="0" lvl="1" indent="0" algn="l" rtl="0">
              <a:lnSpc>
                <a:spcPct val="90000"/>
              </a:lnSpc>
              <a:spcBef>
                <a:spcPts val="500"/>
              </a:spcBef>
              <a:buClr>
                <a:schemeClr val="lt1"/>
              </a:buClr>
              <a:buFont typeface="Arial"/>
              <a:buNone/>
              <a:defRPr sz="2000" b="1" i="0" u="none" strike="noStrike" cap="none">
                <a:solidFill>
                  <a:schemeClr val="lt1"/>
                </a:solidFill>
                <a:latin typeface="Trebuchet MS"/>
                <a:ea typeface="Trebuchet MS"/>
                <a:cs typeface="Trebuchet MS"/>
                <a:sym typeface="Trebuchet MS"/>
              </a:defRPr>
            </a:lvl2pPr>
            <a:lvl3pPr marL="914400" marR="0" lvl="2" indent="0" algn="l" rtl="0">
              <a:lnSpc>
                <a:spcPct val="90000"/>
              </a:lnSpc>
              <a:spcBef>
                <a:spcPts val="500"/>
              </a:spcBef>
              <a:buClr>
                <a:schemeClr val="lt1"/>
              </a:buClr>
              <a:buFont typeface="Arial"/>
              <a:buNone/>
              <a:defRPr sz="1800" b="1" i="0" u="none" strike="noStrike" cap="none">
                <a:solidFill>
                  <a:schemeClr val="lt1"/>
                </a:solidFill>
                <a:latin typeface="Trebuchet MS"/>
                <a:ea typeface="Trebuchet MS"/>
                <a:cs typeface="Trebuchet MS"/>
                <a:sym typeface="Trebuchet MS"/>
              </a:defRPr>
            </a:lvl3pPr>
            <a:lvl4pPr marL="1371600" marR="0" lvl="3" indent="0" algn="l" rtl="0">
              <a:lnSpc>
                <a:spcPct val="90000"/>
              </a:lnSpc>
              <a:spcBef>
                <a:spcPts val="500"/>
              </a:spcBef>
              <a:buClr>
                <a:schemeClr val="lt1"/>
              </a:buClr>
              <a:buFont typeface="Arial"/>
              <a:buNone/>
              <a:defRPr sz="1600" b="1" i="0" u="none" strike="noStrike" cap="none">
                <a:solidFill>
                  <a:schemeClr val="lt1"/>
                </a:solidFill>
                <a:latin typeface="Trebuchet MS"/>
                <a:ea typeface="Trebuchet MS"/>
                <a:cs typeface="Trebuchet MS"/>
                <a:sym typeface="Trebuchet MS"/>
              </a:defRPr>
            </a:lvl4pPr>
            <a:lvl5pPr marL="1828800" marR="0" lvl="4" indent="0" algn="l" rtl="0">
              <a:lnSpc>
                <a:spcPct val="90000"/>
              </a:lnSpc>
              <a:spcBef>
                <a:spcPts val="500"/>
              </a:spcBef>
              <a:buClr>
                <a:schemeClr val="lt1"/>
              </a:buClr>
              <a:buFont typeface="Arial"/>
              <a:buNone/>
              <a:defRPr sz="1600" b="1" i="0" u="none" strike="noStrike" cap="none">
                <a:solidFill>
                  <a:schemeClr val="lt1"/>
                </a:solidFill>
                <a:latin typeface="Trebuchet MS"/>
                <a:ea typeface="Trebuchet MS"/>
                <a:cs typeface="Trebuchet MS"/>
                <a:sym typeface="Trebuchet MS"/>
              </a:defRPr>
            </a:lvl5pPr>
            <a:lvl6pPr marL="2286000" marR="0" lvl="5" indent="0" algn="l" rtl="0">
              <a:lnSpc>
                <a:spcPct val="90000"/>
              </a:lnSpc>
              <a:spcBef>
                <a:spcPts val="500"/>
              </a:spcBef>
              <a:buClr>
                <a:schemeClr val="lt1"/>
              </a:buClr>
              <a:buFont typeface="Arial"/>
              <a:buNone/>
              <a:defRPr sz="1600" b="1" i="0" u="none" strike="noStrike" cap="none">
                <a:solidFill>
                  <a:schemeClr val="lt1"/>
                </a:solidFill>
                <a:latin typeface="Trebuchet MS"/>
                <a:ea typeface="Trebuchet MS"/>
                <a:cs typeface="Trebuchet MS"/>
                <a:sym typeface="Trebuchet MS"/>
              </a:defRPr>
            </a:lvl6pPr>
            <a:lvl7pPr marL="2743200" marR="0" lvl="6" indent="0" algn="l" rtl="0">
              <a:lnSpc>
                <a:spcPct val="90000"/>
              </a:lnSpc>
              <a:spcBef>
                <a:spcPts val="500"/>
              </a:spcBef>
              <a:buClr>
                <a:schemeClr val="lt1"/>
              </a:buClr>
              <a:buFont typeface="Arial"/>
              <a:buNone/>
              <a:defRPr sz="1600" b="1" i="0" u="none" strike="noStrike" cap="none">
                <a:solidFill>
                  <a:schemeClr val="lt1"/>
                </a:solidFill>
                <a:latin typeface="Trebuchet MS"/>
                <a:ea typeface="Trebuchet MS"/>
                <a:cs typeface="Trebuchet MS"/>
                <a:sym typeface="Trebuchet MS"/>
              </a:defRPr>
            </a:lvl7pPr>
            <a:lvl8pPr marL="3200400" marR="0" lvl="7" indent="0" algn="l" rtl="0">
              <a:lnSpc>
                <a:spcPct val="90000"/>
              </a:lnSpc>
              <a:spcBef>
                <a:spcPts val="500"/>
              </a:spcBef>
              <a:buClr>
                <a:schemeClr val="lt1"/>
              </a:buClr>
              <a:buFont typeface="Arial"/>
              <a:buNone/>
              <a:defRPr sz="1600" b="1" i="0" u="none" strike="noStrike" cap="none">
                <a:solidFill>
                  <a:schemeClr val="lt1"/>
                </a:solidFill>
                <a:latin typeface="Trebuchet MS"/>
                <a:ea typeface="Trebuchet MS"/>
                <a:cs typeface="Trebuchet MS"/>
                <a:sym typeface="Trebuchet MS"/>
              </a:defRPr>
            </a:lvl8pPr>
            <a:lvl9pPr marL="3657600" marR="0" lvl="8" indent="0" algn="l" rtl="0">
              <a:lnSpc>
                <a:spcPct val="90000"/>
              </a:lnSpc>
              <a:spcBef>
                <a:spcPts val="500"/>
              </a:spcBef>
              <a:buClr>
                <a:schemeClr val="lt1"/>
              </a:buClr>
              <a:buFont typeface="Arial"/>
              <a:buNone/>
              <a:defRPr sz="1600" b="1" i="0" u="none" strike="noStrike" cap="none">
                <a:solidFill>
                  <a:schemeClr val="lt1"/>
                </a:solidFill>
                <a:latin typeface="Trebuchet MS"/>
                <a:ea typeface="Trebuchet MS"/>
                <a:cs typeface="Trebuchet MS"/>
                <a:sym typeface="Trebuchet MS"/>
              </a:defRPr>
            </a:lvl9pPr>
          </a:lstStyle>
          <a:p>
            <a:endParaRPr/>
          </a:p>
        </p:txBody>
      </p:sp>
      <p:sp>
        <p:nvSpPr>
          <p:cNvPr id="179" name="Shape 179"/>
          <p:cNvSpPr>
            <a:spLocks noGrp="1"/>
          </p:cNvSpPr>
          <p:nvPr>
            <p:ph type="pic" idx="8"/>
          </p:nvPr>
        </p:nvSpPr>
        <p:spPr>
          <a:xfrm>
            <a:off x="7230677" y="2336873"/>
            <a:ext cx="3063505" cy="1524000"/>
          </a:xfrm>
          <a:prstGeom prst="roundRect">
            <a:avLst>
              <a:gd name="adj" fmla="val 0"/>
            </a:avLst>
          </a:prstGeom>
          <a:noFill/>
          <a:ln>
            <a:noFill/>
          </a:ln>
          <a:effectLst>
            <a:outerShdw blurRad="50799" dist="50800" dir="5400000" algn="tl" rotWithShape="0">
              <a:srgbClr val="000000">
                <a:alpha val="42745"/>
              </a:srgbClr>
            </a:outerShdw>
          </a:effectLst>
        </p:spPr>
        <p:txBody>
          <a:bodyPr lIns="91425" tIns="91425" rIns="91425" bIns="91425" anchor="t" anchorCtr="0"/>
          <a:lstStyle>
            <a:lvl1pPr marL="0" marR="0" lvl="0" indent="0" algn="ctr" rtl="0">
              <a:lnSpc>
                <a:spcPct val="90000"/>
              </a:lnSpc>
              <a:spcBef>
                <a:spcPts val="1000"/>
              </a:spcBef>
              <a:buClr>
                <a:schemeClr val="lt1"/>
              </a:buClr>
              <a:buFont typeface="Arial"/>
              <a:buNone/>
              <a:defRPr sz="1600" b="0" i="0" u="none" strike="noStrike" cap="none">
                <a:solidFill>
                  <a:schemeClr val="lt1"/>
                </a:solidFill>
                <a:latin typeface="Trebuchet MS"/>
                <a:ea typeface="Trebuchet MS"/>
                <a:cs typeface="Trebuchet MS"/>
                <a:sym typeface="Trebuchet MS"/>
              </a:defRPr>
            </a:lvl1pPr>
            <a:lvl2pPr marL="457200" marR="0" lvl="1" indent="0" algn="l" rtl="0">
              <a:lnSpc>
                <a:spcPct val="90000"/>
              </a:lnSpc>
              <a:spcBef>
                <a:spcPts val="500"/>
              </a:spcBef>
              <a:buClr>
                <a:schemeClr val="lt1"/>
              </a:buClr>
              <a:buFont typeface="Arial"/>
              <a:buNone/>
              <a:defRPr sz="1600" b="0" i="0" u="none" strike="noStrike" cap="none">
                <a:solidFill>
                  <a:schemeClr val="lt1"/>
                </a:solidFill>
                <a:latin typeface="Trebuchet MS"/>
                <a:ea typeface="Trebuchet MS"/>
                <a:cs typeface="Trebuchet MS"/>
                <a:sym typeface="Trebuchet MS"/>
              </a:defRPr>
            </a:lvl2pPr>
            <a:lvl3pPr marL="914400" marR="0" lvl="2" indent="0" algn="l" rtl="0">
              <a:lnSpc>
                <a:spcPct val="90000"/>
              </a:lnSpc>
              <a:spcBef>
                <a:spcPts val="500"/>
              </a:spcBef>
              <a:buClr>
                <a:schemeClr val="lt1"/>
              </a:buClr>
              <a:buFont typeface="Arial"/>
              <a:buNone/>
              <a:defRPr sz="1600" b="0" i="0" u="none" strike="noStrike" cap="none">
                <a:solidFill>
                  <a:schemeClr val="lt1"/>
                </a:solidFill>
                <a:latin typeface="Trebuchet MS"/>
                <a:ea typeface="Trebuchet MS"/>
                <a:cs typeface="Trebuchet MS"/>
                <a:sym typeface="Trebuchet MS"/>
              </a:defRPr>
            </a:lvl3pPr>
            <a:lvl4pPr marL="1371600" marR="0" lvl="3" indent="0" algn="l" rtl="0">
              <a:lnSpc>
                <a:spcPct val="90000"/>
              </a:lnSpc>
              <a:spcBef>
                <a:spcPts val="500"/>
              </a:spcBef>
              <a:buClr>
                <a:schemeClr val="lt1"/>
              </a:buClr>
              <a:buFont typeface="Arial"/>
              <a:buNone/>
              <a:defRPr sz="1600" b="0" i="0" u="none" strike="noStrike" cap="none">
                <a:solidFill>
                  <a:schemeClr val="lt1"/>
                </a:solidFill>
                <a:latin typeface="Trebuchet MS"/>
                <a:ea typeface="Trebuchet MS"/>
                <a:cs typeface="Trebuchet MS"/>
                <a:sym typeface="Trebuchet MS"/>
              </a:defRPr>
            </a:lvl4pPr>
            <a:lvl5pPr marL="1828800" marR="0" lvl="4" indent="0" algn="l" rtl="0">
              <a:lnSpc>
                <a:spcPct val="90000"/>
              </a:lnSpc>
              <a:spcBef>
                <a:spcPts val="500"/>
              </a:spcBef>
              <a:buClr>
                <a:schemeClr val="lt1"/>
              </a:buClr>
              <a:buFont typeface="Arial"/>
              <a:buNone/>
              <a:defRPr sz="1600" b="0" i="0" u="none" strike="noStrike" cap="none">
                <a:solidFill>
                  <a:schemeClr val="lt1"/>
                </a:solidFill>
                <a:latin typeface="Trebuchet MS"/>
                <a:ea typeface="Trebuchet MS"/>
                <a:cs typeface="Trebuchet MS"/>
                <a:sym typeface="Trebuchet MS"/>
              </a:defRPr>
            </a:lvl5pPr>
            <a:lvl6pPr marL="2286000" marR="0" lvl="5" indent="0" algn="l" rtl="0">
              <a:lnSpc>
                <a:spcPct val="90000"/>
              </a:lnSpc>
              <a:spcBef>
                <a:spcPts val="500"/>
              </a:spcBef>
              <a:buClr>
                <a:schemeClr val="lt1"/>
              </a:buClr>
              <a:buFont typeface="Arial"/>
              <a:buNone/>
              <a:defRPr sz="1600" b="0" i="0" u="none" strike="noStrike" cap="none">
                <a:solidFill>
                  <a:schemeClr val="lt1"/>
                </a:solidFill>
                <a:latin typeface="Trebuchet MS"/>
                <a:ea typeface="Trebuchet MS"/>
                <a:cs typeface="Trebuchet MS"/>
                <a:sym typeface="Trebuchet MS"/>
              </a:defRPr>
            </a:lvl6pPr>
            <a:lvl7pPr marL="2743200" marR="0" lvl="6" indent="0" algn="l" rtl="0">
              <a:lnSpc>
                <a:spcPct val="90000"/>
              </a:lnSpc>
              <a:spcBef>
                <a:spcPts val="500"/>
              </a:spcBef>
              <a:buClr>
                <a:schemeClr val="lt1"/>
              </a:buClr>
              <a:buFont typeface="Arial"/>
              <a:buNone/>
              <a:defRPr sz="1600" b="0" i="0" u="none" strike="noStrike" cap="none">
                <a:solidFill>
                  <a:schemeClr val="lt1"/>
                </a:solidFill>
                <a:latin typeface="Trebuchet MS"/>
                <a:ea typeface="Trebuchet MS"/>
                <a:cs typeface="Trebuchet MS"/>
                <a:sym typeface="Trebuchet MS"/>
              </a:defRPr>
            </a:lvl7pPr>
            <a:lvl8pPr marL="3200400" marR="0" lvl="7" indent="0" algn="l" rtl="0">
              <a:lnSpc>
                <a:spcPct val="90000"/>
              </a:lnSpc>
              <a:spcBef>
                <a:spcPts val="500"/>
              </a:spcBef>
              <a:buClr>
                <a:schemeClr val="lt1"/>
              </a:buClr>
              <a:buFont typeface="Arial"/>
              <a:buNone/>
              <a:defRPr sz="1600" b="0" i="0" u="none" strike="noStrike" cap="none">
                <a:solidFill>
                  <a:schemeClr val="lt1"/>
                </a:solidFill>
                <a:latin typeface="Trebuchet MS"/>
                <a:ea typeface="Trebuchet MS"/>
                <a:cs typeface="Trebuchet MS"/>
                <a:sym typeface="Trebuchet MS"/>
              </a:defRPr>
            </a:lvl8pPr>
            <a:lvl9pPr marL="3657600" marR="0" lvl="8" indent="0" algn="l" rtl="0">
              <a:lnSpc>
                <a:spcPct val="90000"/>
              </a:lnSpc>
              <a:spcBef>
                <a:spcPts val="500"/>
              </a:spcBef>
              <a:buClr>
                <a:schemeClr val="lt1"/>
              </a:buClr>
              <a:buFont typeface="Arial"/>
              <a:buNone/>
              <a:defRPr sz="1600" b="0" i="0" u="none" strike="noStrike" cap="none">
                <a:solidFill>
                  <a:schemeClr val="lt1"/>
                </a:solidFill>
                <a:latin typeface="Trebuchet MS"/>
                <a:ea typeface="Trebuchet MS"/>
                <a:cs typeface="Trebuchet MS"/>
                <a:sym typeface="Trebuchet MS"/>
              </a:defRPr>
            </a:lvl9pPr>
          </a:lstStyle>
          <a:p>
            <a:endParaRPr/>
          </a:p>
        </p:txBody>
      </p:sp>
      <p:sp>
        <p:nvSpPr>
          <p:cNvPr id="180" name="Shape 180"/>
          <p:cNvSpPr txBox="1">
            <a:spLocks noGrp="1"/>
          </p:cNvSpPr>
          <p:nvPr>
            <p:ph type="body" idx="9"/>
          </p:nvPr>
        </p:nvSpPr>
        <p:spPr>
          <a:xfrm>
            <a:off x="7230553" y="4873762"/>
            <a:ext cx="3067563" cy="1062422"/>
          </a:xfrm>
          <a:prstGeom prst="rect">
            <a:avLst/>
          </a:prstGeom>
          <a:noFill/>
          <a:ln>
            <a:noFill/>
          </a:ln>
        </p:spPr>
        <p:txBody>
          <a:bodyPr lIns="91425" tIns="91425" rIns="91425" bIns="91425" anchor="t" anchorCtr="0"/>
          <a:lstStyle>
            <a:lvl1pPr marL="0" marR="0" lvl="0" indent="0" algn="l" rtl="0">
              <a:lnSpc>
                <a:spcPct val="90000"/>
              </a:lnSpc>
              <a:spcBef>
                <a:spcPts val="1000"/>
              </a:spcBef>
              <a:buClr>
                <a:schemeClr val="lt1"/>
              </a:buClr>
              <a:buFont typeface="Arial"/>
              <a:buNone/>
              <a:defRPr sz="1400" b="0" i="0" u="none" strike="noStrike" cap="none">
                <a:solidFill>
                  <a:schemeClr val="lt1"/>
                </a:solidFill>
                <a:latin typeface="Trebuchet MS"/>
                <a:ea typeface="Trebuchet MS"/>
                <a:cs typeface="Trebuchet MS"/>
                <a:sym typeface="Trebuchet MS"/>
              </a:defRPr>
            </a:lvl1pPr>
            <a:lvl2pPr marL="457200" marR="0" lvl="1" indent="0" algn="l" rtl="0">
              <a:lnSpc>
                <a:spcPct val="90000"/>
              </a:lnSpc>
              <a:spcBef>
                <a:spcPts val="500"/>
              </a:spcBef>
              <a:buClr>
                <a:schemeClr val="lt1"/>
              </a:buClr>
              <a:buFont typeface="Arial"/>
              <a:buNone/>
              <a:defRPr sz="1200" b="0" i="0" u="none" strike="noStrike" cap="none">
                <a:solidFill>
                  <a:schemeClr val="lt1"/>
                </a:solidFill>
                <a:latin typeface="Trebuchet MS"/>
                <a:ea typeface="Trebuchet MS"/>
                <a:cs typeface="Trebuchet MS"/>
                <a:sym typeface="Trebuchet MS"/>
              </a:defRPr>
            </a:lvl2pPr>
            <a:lvl3pPr marL="914400" marR="0" lvl="2" indent="0" algn="l" rtl="0">
              <a:lnSpc>
                <a:spcPct val="90000"/>
              </a:lnSpc>
              <a:spcBef>
                <a:spcPts val="500"/>
              </a:spcBef>
              <a:buClr>
                <a:schemeClr val="lt1"/>
              </a:buClr>
              <a:buFont typeface="Arial"/>
              <a:buNone/>
              <a:defRPr sz="1000" b="0" i="0" u="none" strike="noStrike" cap="none">
                <a:solidFill>
                  <a:schemeClr val="lt1"/>
                </a:solidFill>
                <a:latin typeface="Trebuchet MS"/>
                <a:ea typeface="Trebuchet MS"/>
                <a:cs typeface="Trebuchet MS"/>
                <a:sym typeface="Trebuchet MS"/>
              </a:defRPr>
            </a:lvl3pPr>
            <a:lvl4pPr marL="1371600" marR="0" lvl="3" indent="0" algn="l" rtl="0">
              <a:lnSpc>
                <a:spcPct val="90000"/>
              </a:lnSpc>
              <a:spcBef>
                <a:spcPts val="500"/>
              </a:spcBef>
              <a:buClr>
                <a:schemeClr val="lt1"/>
              </a:buClr>
              <a:buFont typeface="Arial"/>
              <a:buNone/>
              <a:defRPr sz="900" b="0" i="0" u="none" strike="noStrike" cap="none">
                <a:solidFill>
                  <a:schemeClr val="lt1"/>
                </a:solidFill>
                <a:latin typeface="Trebuchet MS"/>
                <a:ea typeface="Trebuchet MS"/>
                <a:cs typeface="Trebuchet MS"/>
                <a:sym typeface="Trebuchet MS"/>
              </a:defRPr>
            </a:lvl4pPr>
            <a:lvl5pPr marL="1828800" marR="0" lvl="4" indent="0" algn="l" rtl="0">
              <a:lnSpc>
                <a:spcPct val="90000"/>
              </a:lnSpc>
              <a:spcBef>
                <a:spcPts val="500"/>
              </a:spcBef>
              <a:buClr>
                <a:schemeClr val="lt1"/>
              </a:buClr>
              <a:buFont typeface="Arial"/>
              <a:buNone/>
              <a:defRPr sz="900" b="0" i="0" u="none" strike="noStrike" cap="none">
                <a:solidFill>
                  <a:schemeClr val="lt1"/>
                </a:solidFill>
                <a:latin typeface="Trebuchet MS"/>
                <a:ea typeface="Trebuchet MS"/>
                <a:cs typeface="Trebuchet MS"/>
                <a:sym typeface="Trebuchet MS"/>
              </a:defRPr>
            </a:lvl5pPr>
            <a:lvl6pPr marL="2286000" marR="0" lvl="5" indent="0" algn="l" rtl="0">
              <a:lnSpc>
                <a:spcPct val="90000"/>
              </a:lnSpc>
              <a:spcBef>
                <a:spcPts val="500"/>
              </a:spcBef>
              <a:buClr>
                <a:schemeClr val="lt1"/>
              </a:buClr>
              <a:buFont typeface="Arial"/>
              <a:buNone/>
              <a:defRPr sz="900" b="0" i="0" u="none" strike="noStrike" cap="none">
                <a:solidFill>
                  <a:schemeClr val="lt1"/>
                </a:solidFill>
                <a:latin typeface="Trebuchet MS"/>
                <a:ea typeface="Trebuchet MS"/>
                <a:cs typeface="Trebuchet MS"/>
                <a:sym typeface="Trebuchet MS"/>
              </a:defRPr>
            </a:lvl6pPr>
            <a:lvl7pPr marL="2743200" marR="0" lvl="6" indent="0" algn="l" rtl="0">
              <a:lnSpc>
                <a:spcPct val="90000"/>
              </a:lnSpc>
              <a:spcBef>
                <a:spcPts val="500"/>
              </a:spcBef>
              <a:buClr>
                <a:schemeClr val="lt1"/>
              </a:buClr>
              <a:buFont typeface="Arial"/>
              <a:buNone/>
              <a:defRPr sz="900" b="0" i="0" u="none" strike="noStrike" cap="none">
                <a:solidFill>
                  <a:schemeClr val="lt1"/>
                </a:solidFill>
                <a:latin typeface="Trebuchet MS"/>
                <a:ea typeface="Trebuchet MS"/>
                <a:cs typeface="Trebuchet MS"/>
                <a:sym typeface="Trebuchet MS"/>
              </a:defRPr>
            </a:lvl7pPr>
            <a:lvl8pPr marL="3200400" marR="0" lvl="7" indent="0" algn="l" rtl="0">
              <a:lnSpc>
                <a:spcPct val="90000"/>
              </a:lnSpc>
              <a:spcBef>
                <a:spcPts val="500"/>
              </a:spcBef>
              <a:buClr>
                <a:schemeClr val="lt1"/>
              </a:buClr>
              <a:buFont typeface="Arial"/>
              <a:buNone/>
              <a:defRPr sz="900" b="0" i="0" u="none" strike="noStrike" cap="none">
                <a:solidFill>
                  <a:schemeClr val="lt1"/>
                </a:solidFill>
                <a:latin typeface="Trebuchet MS"/>
                <a:ea typeface="Trebuchet MS"/>
                <a:cs typeface="Trebuchet MS"/>
                <a:sym typeface="Trebuchet MS"/>
              </a:defRPr>
            </a:lvl8pPr>
            <a:lvl9pPr marL="3657600" marR="0" lvl="8" indent="0" algn="l" rtl="0">
              <a:lnSpc>
                <a:spcPct val="90000"/>
              </a:lnSpc>
              <a:spcBef>
                <a:spcPts val="500"/>
              </a:spcBef>
              <a:buClr>
                <a:schemeClr val="lt1"/>
              </a:buClr>
              <a:buFont typeface="Arial"/>
              <a:buNone/>
              <a:defRPr sz="900" b="0" i="0" u="none" strike="noStrike" cap="none">
                <a:solidFill>
                  <a:schemeClr val="lt1"/>
                </a:solidFill>
                <a:latin typeface="Trebuchet MS"/>
                <a:ea typeface="Trebuchet MS"/>
                <a:cs typeface="Trebuchet MS"/>
                <a:sym typeface="Trebuchet MS"/>
              </a:defRPr>
            </a:lvl9pPr>
          </a:lstStyle>
          <a:p>
            <a:endParaRPr/>
          </a:p>
        </p:txBody>
      </p:sp>
      <p:sp>
        <p:nvSpPr>
          <p:cNvPr id="181" name="Shape 181"/>
          <p:cNvSpPr txBox="1">
            <a:spLocks noGrp="1"/>
          </p:cNvSpPr>
          <p:nvPr>
            <p:ph type="dt" idx="10"/>
          </p:nvPr>
        </p:nvSpPr>
        <p:spPr>
          <a:xfrm>
            <a:off x="7550981" y="5936187"/>
            <a:ext cx="2743199" cy="365125"/>
          </a:xfrm>
          <a:prstGeom prst="rect">
            <a:avLst/>
          </a:prstGeom>
          <a:noFill/>
          <a:ln>
            <a:noFill/>
          </a:ln>
        </p:spPr>
        <p:txBody>
          <a:bodyPr lIns="91425" tIns="91425" rIns="91425" bIns="91425" anchor="ctr" anchorCtr="0"/>
          <a:lstStyle>
            <a:lvl1pPr marL="0" marR="0" lvl="0" indent="0" algn="r" rtl="0">
              <a:spcBef>
                <a:spcPts val="0"/>
              </a:spcBef>
              <a:buNone/>
              <a:defRPr sz="1050">
                <a:solidFill>
                  <a:schemeClr val="lt1"/>
                </a:solidFill>
                <a:latin typeface="Trebuchet MS"/>
                <a:ea typeface="Trebuchet MS"/>
                <a:cs typeface="Trebuchet MS"/>
                <a:sym typeface="Trebuchet MS"/>
              </a:defRPr>
            </a:lvl1pPr>
            <a:lvl2pPr marL="457200" marR="0" lvl="1" indent="0" algn="l" rtl="0">
              <a:spcBef>
                <a:spcPts val="0"/>
              </a:spcBef>
              <a:buNone/>
              <a:defRPr sz="1800" b="0" i="0" u="none" strike="noStrike" cap="none">
                <a:solidFill>
                  <a:schemeClr val="lt1"/>
                </a:solidFill>
                <a:latin typeface="Trebuchet MS"/>
                <a:ea typeface="Trebuchet MS"/>
                <a:cs typeface="Trebuchet MS"/>
                <a:sym typeface="Trebuchet MS"/>
              </a:defRPr>
            </a:lvl2pPr>
            <a:lvl3pPr marL="914400" marR="0" lvl="2" indent="0" algn="l" rtl="0">
              <a:spcBef>
                <a:spcPts val="0"/>
              </a:spcBef>
              <a:buNone/>
              <a:defRPr sz="1800" b="0" i="0" u="none" strike="noStrike" cap="none">
                <a:solidFill>
                  <a:schemeClr val="lt1"/>
                </a:solidFill>
                <a:latin typeface="Trebuchet MS"/>
                <a:ea typeface="Trebuchet MS"/>
                <a:cs typeface="Trebuchet MS"/>
                <a:sym typeface="Trebuchet MS"/>
              </a:defRPr>
            </a:lvl3pPr>
            <a:lvl4pPr marL="1371600" marR="0" lvl="3" indent="0" algn="l" rtl="0">
              <a:spcBef>
                <a:spcPts val="0"/>
              </a:spcBef>
              <a:buNone/>
              <a:defRPr sz="1800" b="0" i="0" u="none" strike="noStrike" cap="none">
                <a:solidFill>
                  <a:schemeClr val="lt1"/>
                </a:solidFill>
                <a:latin typeface="Trebuchet MS"/>
                <a:ea typeface="Trebuchet MS"/>
                <a:cs typeface="Trebuchet MS"/>
                <a:sym typeface="Trebuchet MS"/>
              </a:defRPr>
            </a:lvl4pPr>
            <a:lvl5pPr marL="1828800" marR="0" lvl="4" indent="0" algn="l" rtl="0">
              <a:spcBef>
                <a:spcPts val="0"/>
              </a:spcBef>
              <a:buNone/>
              <a:defRPr sz="1800" b="0" i="0" u="none" strike="noStrike" cap="none">
                <a:solidFill>
                  <a:schemeClr val="lt1"/>
                </a:solidFill>
                <a:latin typeface="Trebuchet MS"/>
                <a:ea typeface="Trebuchet MS"/>
                <a:cs typeface="Trebuchet MS"/>
                <a:sym typeface="Trebuchet MS"/>
              </a:defRPr>
            </a:lvl5pPr>
            <a:lvl6pPr marL="2286000" marR="0" lvl="5" indent="0" algn="l" rtl="0">
              <a:spcBef>
                <a:spcPts val="0"/>
              </a:spcBef>
              <a:buNone/>
              <a:defRPr sz="1800" b="0" i="0" u="none" strike="noStrike" cap="none">
                <a:solidFill>
                  <a:schemeClr val="lt1"/>
                </a:solidFill>
                <a:latin typeface="Trebuchet MS"/>
                <a:ea typeface="Trebuchet MS"/>
                <a:cs typeface="Trebuchet MS"/>
                <a:sym typeface="Trebuchet MS"/>
              </a:defRPr>
            </a:lvl6pPr>
            <a:lvl7pPr marL="2743200" marR="0" lvl="6" indent="0" algn="l" rtl="0">
              <a:spcBef>
                <a:spcPts val="0"/>
              </a:spcBef>
              <a:buNone/>
              <a:defRPr sz="1800" b="0" i="0" u="none" strike="noStrike" cap="none">
                <a:solidFill>
                  <a:schemeClr val="lt1"/>
                </a:solidFill>
                <a:latin typeface="Trebuchet MS"/>
                <a:ea typeface="Trebuchet MS"/>
                <a:cs typeface="Trebuchet MS"/>
                <a:sym typeface="Trebuchet MS"/>
              </a:defRPr>
            </a:lvl7pPr>
            <a:lvl8pPr marL="3200400" marR="0" lvl="7" indent="0" algn="l" rtl="0">
              <a:spcBef>
                <a:spcPts val="0"/>
              </a:spcBef>
              <a:buNone/>
              <a:defRPr sz="1800" b="0" i="0" u="none" strike="noStrike" cap="none">
                <a:solidFill>
                  <a:schemeClr val="lt1"/>
                </a:solidFill>
                <a:latin typeface="Trebuchet MS"/>
                <a:ea typeface="Trebuchet MS"/>
                <a:cs typeface="Trebuchet MS"/>
                <a:sym typeface="Trebuchet MS"/>
              </a:defRPr>
            </a:lvl8pPr>
            <a:lvl9pPr marL="3657600" marR="0" lvl="8" indent="0" algn="l" rtl="0">
              <a:spcBef>
                <a:spcPts val="0"/>
              </a:spcBef>
              <a:buNone/>
              <a:defRPr sz="1800" b="0" i="0" u="none" strike="noStrike" cap="none">
                <a:solidFill>
                  <a:schemeClr val="lt1"/>
                </a:solidFill>
                <a:latin typeface="Trebuchet MS"/>
                <a:ea typeface="Trebuchet MS"/>
                <a:cs typeface="Trebuchet MS"/>
                <a:sym typeface="Trebuchet MS"/>
              </a:defRPr>
            </a:lvl9pPr>
          </a:lstStyle>
          <a:p>
            <a:endParaRPr/>
          </a:p>
        </p:txBody>
      </p:sp>
      <p:sp>
        <p:nvSpPr>
          <p:cNvPr id="182" name="Shape 182"/>
          <p:cNvSpPr txBox="1">
            <a:spLocks noGrp="1"/>
          </p:cNvSpPr>
          <p:nvPr>
            <p:ph type="ftr" idx="11"/>
          </p:nvPr>
        </p:nvSpPr>
        <p:spPr>
          <a:xfrm>
            <a:off x="680320" y="5936187"/>
            <a:ext cx="6870660" cy="365125"/>
          </a:xfrm>
          <a:prstGeom prst="rect">
            <a:avLst/>
          </a:prstGeom>
          <a:noFill/>
          <a:ln>
            <a:noFill/>
          </a:ln>
        </p:spPr>
        <p:txBody>
          <a:bodyPr lIns="91425" tIns="91425" rIns="91425" bIns="91425" anchor="ctr" anchorCtr="0"/>
          <a:lstStyle>
            <a:lvl1pPr marL="0" marR="0" lvl="0" indent="0" algn="l" rtl="0">
              <a:spcBef>
                <a:spcPts val="0"/>
              </a:spcBef>
              <a:buNone/>
              <a:defRPr sz="1050">
                <a:solidFill>
                  <a:schemeClr val="lt1"/>
                </a:solidFill>
                <a:latin typeface="Trebuchet MS"/>
                <a:ea typeface="Trebuchet MS"/>
                <a:cs typeface="Trebuchet MS"/>
                <a:sym typeface="Trebuchet MS"/>
              </a:defRPr>
            </a:lvl1pPr>
            <a:lvl2pPr marL="457200" marR="0" lvl="1" indent="0" algn="l" rtl="0">
              <a:spcBef>
                <a:spcPts val="0"/>
              </a:spcBef>
              <a:buNone/>
              <a:defRPr sz="1800" b="0" i="0" u="none" strike="noStrike" cap="none">
                <a:solidFill>
                  <a:schemeClr val="lt1"/>
                </a:solidFill>
                <a:latin typeface="Trebuchet MS"/>
                <a:ea typeface="Trebuchet MS"/>
                <a:cs typeface="Trebuchet MS"/>
                <a:sym typeface="Trebuchet MS"/>
              </a:defRPr>
            </a:lvl2pPr>
            <a:lvl3pPr marL="914400" marR="0" lvl="2" indent="0" algn="l" rtl="0">
              <a:spcBef>
                <a:spcPts val="0"/>
              </a:spcBef>
              <a:buNone/>
              <a:defRPr sz="1800" b="0" i="0" u="none" strike="noStrike" cap="none">
                <a:solidFill>
                  <a:schemeClr val="lt1"/>
                </a:solidFill>
                <a:latin typeface="Trebuchet MS"/>
                <a:ea typeface="Trebuchet MS"/>
                <a:cs typeface="Trebuchet MS"/>
                <a:sym typeface="Trebuchet MS"/>
              </a:defRPr>
            </a:lvl3pPr>
            <a:lvl4pPr marL="1371600" marR="0" lvl="3" indent="0" algn="l" rtl="0">
              <a:spcBef>
                <a:spcPts val="0"/>
              </a:spcBef>
              <a:buNone/>
              <a:defRPr sz="1800" b="0" i="0" u="none" strike="noStrike" cap="none">
                <a:solidFill>
                  <a:schemeClr val="lt1"/>
                </a:solidFill>
                <a:latin typeface="Trebuchet MS"/>
                <a:ea typeface="Trebuchet MS"/>
                <a:cs typeface="Trebuchet MS"/>
                <a:sym typeface="Trebuchet MS"/>
              </a:defRPr>
            </a:lvl4pPr>
            <a:lvl5pPr marL="1828800" marR="0" lvl="4" indent="0" algn="l" rtl="0">
              <a:spcBef>
                <a:spcPts val="0"/>
              </a:spcBef>
              <a:buNone/>
              <a:defRPr sz="1800" b="0" i="0" u="none" strike="noStrike" cap="none">
                <a:solidFill>
                  <a:schemeClr val="lt1"/>
                </a:solidFill>
                <a:latin typeface="Trebuchet MS"/>
                <a:ea typeface="Trebuchet MS"/>
                <a:cs typeface="Trebuchet MS"/>
                <a:sym typeface="Trebuchet MS"/>
              </a:defRPr>
            </a:lvl5pPr>
            <a:lvl6pPr marL="2286000" marR="0" lvl="5" indent="0" algn="l" rtl="0">
              <a:spcBef>
                <a:spcPts val="0"/>
              </a:spcBef>
              <a:buNone/>
              <a:defRPr sz="1800" b="0" i="0" u="none" strike="noStrike" cap="none">
                <a:solidFill>
                  <a:schemeClr val="lt1"/>
                </a:solidFill>
                <a:latin typeface="Trebuchet MS"/>
                <a:ea typeface="Trebuchet MS"/>
                <a:cs typeface="Trebuchet MS"/>
                <a:sym typeface="Trebuchet MS"/>
              </a:defRPr>
            </a:lvl6pPr>
            <a:lvl7pPr marL="2743200" marR="0" lvl="6" indent="0" algn="l" rtl="0">
              <a:spcBef>
                <a:spcPts val="0"/>
              </a:spcBef>
              <a:buNone/>
              <a:defRPr sz="1800" b="0" i="0" u="none" strike="noStrike" cap="none">
                <a:solidFill>
                  <a:schemeClr val="lt1"/>
                </a:solidFill>
                <a:latin typeface="Trebuchet MS"/>
                <a:ea typeface="Trebuchet MS"/>
                <a:cs typeface="Trebuchet MS"/>
                <a:sym typeface="Trebuchet MS"/>
              </a:defRPr>
            </a:lvl7pPr>
            <a:lvl8pPr marL="3200400" marR="0" lvl="7" indent="0" algn="l" rtl="0">
              <a:spcBef>
                <a:spcPts val="0"/>
              </a:spcBef>
              <a:buNone/>
              <a:defRPr sz="1800" b="0" i="0" u="none" strike="noStrike" cap="none">
                <a:solidFill>
                  <a:schemeClr val="lt1"/>
                </a:solidFill>
                <a:latin typeface="Trebuchet MS"/>
                <a:ea typeface="Trebuchet MS"/>
                <a:cs typeface="Trebuchet MS"/>
                <a:sym typeface="Trebuchet MS"/>
              </a:defRPr>
            </a:lvl8pPr>
            <a:lvl9pPr marL="3657600" marR="0" lvl="8" indent="0" algn="l" rtl="0">
              <a:spcBef>
                <a:spcPts val="0"/>
              </a:spcBef>
              <a:buNone/>
              <a:defRPr sz="1800" b="0" i="0" u="none" strike="noStrike" cap="none">
                <a:solidFill>
                  <a:schemeClr val="lt1"/>
                </a:solidFill>
                <a:latin typeface="Trebuchet MS"/>
                <a:ea typeface="Trebuchet MS"/>
                <a:cs typeface="Trebuchet MS"/>
                <a:sym typeface="Trebuchet MS"/>
              </a:defRPr>
            </a:lvl9pPr>
          </a:lstStyle>
          <a:p>
            <a:endParaRPr/>
          </a:p>
        </p:txBody>
      </p:sp>
      <p:sp>
        <p:nvSpPr>
          <p:cNvPr id="183" name="Shape 183"/>
          <p:cNvSpPr txBox="1">
            <a:spLocks noGrp="1"/>
          </p:cNvSpPr>
          <p:nvPr>
            <p:ph type="sldNum" idx="12"/>
          </p:nvPr>
        </p:nvSpPr>
        <p:spPr>
          <a:xfrm>
            <a:off x="10729454" y="753227"/>
            <a:ext cx="1154150" cy="1090788"/>
          </a:xfrm>
          <a:prstGeom prst="rect">
            <a:avLst/>
          </a:prstGeom>
          <a:noFill/>
          <a:ln>
            <a:noFill/>
          </a:ln>
        </p:spPr>
        <p:txBody>
          <a:bodyPr lIns="91425" tIns="45700" rIns="91425" bIns="45700" anchor="ctr" anchorCtr="0">
            <a:noAutofit/>
          </a:bodyPr>
          <a:lstStyle/>
          <a:p>
            <a:pPr marL="0" marR="0" lvl="0" indent="0" algn="l" rtl="0">
              <a:spcBef>
                <a:spcPts val="0"/>
              </a:spcBef>
              <a:buSzPct val="25000"/>
              <a:buNone/>
            </a:pPr>
            <a:fld id="{00000000-1234-1234-1234-123412341234}" type="slidenum">
              <a:rPr lang="en-US" sz="3600">
                <a:solidFill>
                  <a:schemeClr val="lt1"/>
                </a:solidFill>
                <a:latin typeface="Trebuchet MS"/>
                <a:ea typeface="Trebuchet MS"/>
                <a:cs typeface="Trebuchet MS"/>
                <a:sym typeface="Trebuchet MS"/>
              </a:rPr>
              <a:t>‹#›</a:t>
            </a:fld>
            <a:endParaRPr lang="en-US" sz="3600">
              <a:solidFill>
                <a:schemeClr val="lt1"/>
              </a:solidFill>
              <a:latin typeface="Trebuchet MS"/>
              <a:ea typeface="Trebuchet MS"/>
              <a:cs typeface="Trebuchet MS"/>
              <a:sym typeface="Trebuchet MS"/>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cSld name="Title and Vertical Text">
    <p:spTree>
      <p:nvGrpSpPr>
        <p:cNvPr id="1" name="Shape 184"/>
        <p:cNvGrpSpPr/>
        <p:nvPr/>
      </p:nvGrpSpPr>
      <p:grpSpPr>
        <a:xfrm>
          <a:off x="0" y="0"/>
          <a:ext cx="0" cy="0"/>
          <a:chOff x="0" y="0"/>
          <a:chExt cx="0" cy="0"/>
        </a:xfrm>
      </p:grpSpPr>
      <p:pic>
        <p:nvPicPr>
          <p:cNvPr id="185" name="Shape 185" descr="HD-ShadowLong.png"/>
          <p:cNvPicPr preferRelativeResize="0"/>
          <p:nvPr/>
        </p:nvPicPr>
        <p:blipFill rotWithShape="1">
          <a:blip r:embed="rId2">
            <a:alphaModFix/>
          </a:blip>
          <a:srcRect/>
          <a:stretch/>
        </p:blipFill>
        <p:spPr>
          <a:xfrm>
            <a:off x="0" y="1970240"/>
            <a:ext cx="10437812" cy="321163"/>
          </a:xfrm>
          <a:prstGeom prst="rect">
            <a:avLst/>
          </a:prstGeom>
          <a:noFill/>
          <a:ln>
            <a:noFill/>
          </a:ln>
        </p:spPr>
      </p:pic>
      <p:pic>
        <p:nvPicPr>
          <p:cNvPr id="186" name="Shape 186" descr="HD-ShadowShort.png"/>
          <p:cNvPicPr preferRelativeResize="0"/>
          <p:nvPr/>
        </p:nvPicPr>
        <p:blipFill rotWithShape="1">
          <a:blip r:embed="rId3">
            <a:alphaModFix/>
          </a:blip>
          <a:srcRect/>
          <a:stretch/>
        </p:blipFill>
        <p:spPr>
          <a:xfrm>
            <a:off x="10585825" y="1971233"/>
            <a:ext cx="1602997" cy="144269"/>
          </a:xfrm>
          <a:prstGeom prst="rect">
            <a:avLst/>
          </a:prstGeom>
          <a:noFill/>
          <a:ln>
            <a:noFill/>
          </a:ln>
        </p:spPr>
      </p:pic>
      <p:sp>
        <p:nvSpPr>
          <p:cNvPr id="187" name="Shape 187"/>
          <p:cNvSpPr/>
          <p:nvPr/>
        </p:nvSpPr>
        <p:spPr>
          <a:xfrm>
            <a:off x="0" y="609600"/>
            <a:ext cx="10437812" cy="1368198"/>
          </a:xfrm>
          <a:prstGeom prst="rect">
            <a:avLst/>
          </a:prstGeom>
          <a:solidFill>
            <a:srgbClr val="262626"/>
          </a:solidFill>
          <a:ln>
            <a:noFill/>
          </a:ln>
        </p:spPr>
        <p:txBody>
          <a:bodyPr lIns="91425" tIns="91425" rIns="91425" bIns="91425" anchor="ctr" anchorCtr="0">
            <a:noAutofit/>
          </a:bodyPr>
          <a:lstStyle/>
          <a:p>
            <a:pPr lvl="0">
              <a:spcBef>
                <a:spcPts val="0"/>
              </a:spcBef>
              <a:buNone/>
            </a:pPr>
            <a:endParaRPr/>
          </a:p>
        </p:txBody>
      </p:sp>
      <p:sp>
        <p:nvSpPr>
          <p:cNvPr id="188" name="Shape 188"/>
          <p:cNvSpPr/>
          <p:nvPr/>
        </p:nvSpPr>
        <p:spPr>
          <a:xfrm>
            <a:off x="10585827" y="609600"/>
            <a:ext cx="1602997" cy="1368198"/>
          </a:xfrm>
          <a:prstGeom prst="rect">
            <a:avLst/>
          </a:prstGeom>
          <a:solidFill>
            <a:schemeClr val="accent1"/>
          </a:solidFill>
          <a:ln>
            <a:noFill/>
          </a:ln>
        </p:spPr>
        <p:txBody>
          <a:bodyPr lIns="91425" tIns="91425" rIns="91425" bIns="91425" anchor="ctr" anchorCtr="0">
            <a:noAutofit/>
          </a:bodyPr>
          <a:lstStyle/>
          <a:p>
            <a:pPr lvl="0">
              <a:spcBef>
                <a:spcPts val="0"/>
              </a:spcBef>
              <a:buNone/>
            </a:pPr>
            <a:endParaRPr/>
          </a:p>
        </p:txBody>
      </p:sp>
      <p:sp>
        <p:nvSpPr>
          <p:cNvPr id="189" name="Shape 189"/>
          <p:cNvSpPr txBox="1">
            <a:spLocks noGrp="1"/>
          </p:cNvSpPr>
          <p:nvPr>
            <p:ph type="title"/>
          </p:nvPr>
        </p:nvSpPr>
        <p:spPr>
          <a:xfrm>
            <a:off x="680320" y="753227"/>
            <a:ext cx="9613861" cy="1080938"/>
          </a:xfrm>
          <a:prstGeom prst="rect">
            <a:avLst/>
          </a:prstGeom>
          <a:noFill/>
          <a:ln>
            <a:noFill/>
          </a:ln>
        </p:spPr>
        <p:txBody>
          <a:bodyPr lIns="91425" tIns="91425" rIns="91425" bIns="91425" anchor="ctr" anchorCtr="0"/>
          <a:lstStyle>
            <a:lvl1pPr marL="0" marR="0" lvl="0" indent="0" algn="r" rtl="0">
              <a:lnSpc>
                <a:spcPct val="90000"/>
              </a:lnSpc>
              <a:spcBef>
                <a:spcPts val="0"/>
              </a:spcBef>
              <a:buClr>
                <a:schemeClr val="lt1"/>
              </a:buClr>
              <a:buFont typeface="Trebuchet MS"/>
              <a:buNone/>
              <a:defRPr sz="3600" b="0" i="0" u="none" strike="noStrike" cap="none">
                <a:solidFill>
                  <a:schemeClr val="lt1"/>
                </a:solidFill>
                <a:latin typeface="Trebuchet MS"/>
                <a:ea typeface="Trebuchet MS"/>
                <a:cs typeface="Trebuchet MS"/>
                <a:sym typeface="Trebuchet MS"/>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90" name="Shape 190"/>
          <p:cNvSpPr txBox="1">
            <a:spLocks noGrp="1"/>
          </p:cNvSpPr>
          <p:nvPr>
            <p:ph type="body" idx="1"/>
          </p:nvPr>
        </p:nvSpPr>
        <p:spPr>
          <a:xfrm rot="5400000">
            <a:off x="3687593" y="-670399"/>
            <a:ext cx="3599316" cy="9613861"/>
          </a:xfrm>
          <a:prstGeom prst="rect">
            <a:avLst/>
          </a:prstGeom>
          <a:noFill/>
          <a:ln>
            <a:noFill/>
          </a:ln>
        </p:spPr>
        <p:txBody>
          <a:bodyPr lIns="91425" tIns="91425" rIns="91425" bIns="91425" anchor="t" anchorCtr="0"/>
          <a:lstStyle>
            <a:lvl1pPr marL="228600" marR="0" lvl="0" indent="-76200" algn="l" rtl="0">
              <a:lnSpc>
                <a:spcPct val="90000"/>
              </a:lnSpc>
              <a:spcBef>
                <a:spcPts val="1000"/>
              </a:spcBef>
              <a:buClr>
                <a:schemeClr val="lt1"/>
              </a:buClr>
              <a:buSzPct val="100000"/>
              <a:buFont typeface="Arial"/>
              <a:buChar char="•"/>
              <a:defRPr sz="2400" b="0" i="0" u="none" strike="noStrike" cap="none">
                <a:solidFill>
                  <a:schemeClr val="lt1"/>
                </a:solidFill>
                <a:latin typeface="Trebuchet MS"/>
                <a:ea typeface="Trebuchet MS"/>
                <a:cs typeface="Trebuchet MS"/>
                <a:sym typeface="Trebuchet MS"/>
              </a:defRPr>
            </a:lvl1pPr>
            <a:lvl2pPr marL="685800" marR="0" lvl="1" indent="-101600" algn="l" rtl="0">
              <a:lnSpc>
                <a:spcPct val="90000"/>
              </a:lnSpc>
              <a:spcBef>
                <a:spcPts val="500"/>
              </a:spcBef>
              <a:buClr>
                <a:schemeClr val="lt1"/>
              </a:buClr>
              <a:buSzPct val="100000"/>
              <a:buFont typeface="Arial"/>
              <a:buChar char="•"/>
              <a:defRPr sz="2000" b="0" i="0" u="none" strike="noStrike" cap="none">
                <a:solidFill>
                  <a:schemeClr val="lt1"/>
                </a:solidFill>
                <a:latin typeface="Trebuchet MS"/>
                <a:ea typeface="Trebuchet MS"/>
                <a:cs typeface="Trebuchet MS"/>
                <a:sym typeface="Trebuchet MS"/>
              </a:defRPr>
            </a:lvl2pPr>
            <a:lvl3pPr marL="1143000" marR="0" lvl="2" indent="-114300" algn="l" rtl="0">
              <a:lnSpc>
                <a:spcPct val="90000"/>
              </a:lnSpc>
              <a:spcBef>
                <a:spcPts val="500"/>
              </a:spcBef>
              <a:buClr>
                <a:schemeClr val="lt1"/>
              </a:buClr>
              <a:buSzPct val="100000"/>
              <a:buFont typeface="Arial"/>
              <a:buChar char="•"/>
              <a:defRPr sz="1800" b="0" i="0" u="none" strike="noStrike" cap="none">
                <a:solidFill>
                  <a:schemeClr val="lt1"/>
                </a:solidFill>
                <a:latin typeface="Trebuchet MS"/>
                <a:ea typeface="Trebuchet MS"/>
                <a:cs typeface="Trebuchet MS"/>
                <a:sym typeface="Trebuchet MS"/>
              </a:defRPr>
            </a:lvl3pPr>
            <a:lvl4pPr marL="1600200" marR="0" lvl="3" indent="-127000" algn="l" rtl="0">
              <a:lnSpc>
                <a:spcPct val="90000"/>
              </a:lnSpc>
              <a:spcBef>
                <a:spcPts val="500"/>
              </a:spcBef>
              <a:buClr>
                <a:schemeClr val="lt1"/>
              </a:buClr>
              <a:buSzPct val="100000"/>
              <a:buFont typeface="Arial"/>
              <a:buChar char="•"/>
              <a:defRPr sz="1600" b="0" i="0" u="none" strike="noStrike" cap="none">
                <a:solidFill>
                  <a:schemeClr val="lt1"/>
                </a:solidFill>
                <a:latin typeface="Trebuchet MS"/>
                <a:ea typeface="Trebuchet MS"/>
                <a:cs typeface="Trebuchet MS"/>
                <a:sym typeface="Trebuchet MS"/>
              </a:defRPr>
            </a:lvl4pPr>
            <a:lvl5pPr marL="2057400" marR="0" lvl="4" indent="-127000" algn="l" rtl="0">
              <a:lnSpc>
                <a:spcPct val="90000"/>
              </a:lnSpc>
              <a:spcBef>
                <a:spcPts val="500"/>
              </a:spcBef>
              <a:buClr>
                <a:schemeClr val="lt1"/>
              </a:buClr>
              <a:buSzPct val="100000"/>
              <a:buFont typeface="Arial"/>
              <a:buChar char="•"/>
              <a:defRPr sz="1600" b="0" i="0" u="none" strike="noStrike" cap="none">
                <a:solidFill>
                  <a:schemeClr val="lt1"/>
                </a:solidFill>
                <a:latin typeface="Trebuchet MS"/>
                <a:ea typeface="Trebuchet MS"/>
                <a:cs typeface="Trebuchet MS"/>
                <a:sym typeface="Trebuchet MS"/>
              </a:defRPr>
            </a:lvl5pPr>
            <a:lvl6pPr marL="2514600" marR="0" lvl="5" indent="-139700" algn="l" rtl="0">
              <a:lnSpc>
                <a:spcPct val="90000"/>
              </a:lnSpc>
              <a:spcBef>
                <a:spcPts val="500"/>
              </a:spcBef>
              <a:buClr>
                <a:schemeClr val="lt1"/>
              </a:buClr>
              <a:buSzPct val="100000"/>
              <a:buFont typeface="Arial"/>
              <a:buChar char="•"/>
              <a:defRPr sz="1400" b="0" i="0" u="none" strike="noStrike" cap="none">
                <a:solidFill>
                  <a:schemeClr val="lt1"/>
                </a:solidFill>
                <a:latin typeface="Trebuchet MS"/>
                <a:ea typeface="Trebuchet MS"/>
                <a:cs typeface="Trebuchet MS"/>
                <a:sym typeface="Trebuchet MS"/>
              </a:defRPr>
            </a:lvl6pPr>
            <a:lvl7pPr marL="2971800" marR="0" lvl="6" indent="-139700" algn="l" rtl="0">
              <a:lnSpc>
                <a:spcPct val="90000"/>
              </a:lnSpc>
              <a:spcBef>
                <a:spcPts val="500"/>
              </a:spcBef>
              <a:buClr>
                <a:schemeClr val="lt1"/>
              </a:buClr>
              <a:buSzPct val="100000"/>
              <a:buFont typeface="Arial"/>
              <a:buChar char="•"/>
              <a:defRPr sz="1400" b="0" i="0" u="none" strike="noStrike" cap="none">
                <a:solidFill>
                  <a:schemeClr val="lt1"/>
                </a:solidFill>
                <a:latin typeface="Trebuchet MS"/>
                <a:ea typeface="Trebuchet MS"/>
                <a:cs typeface="Trebuchet MS"/>
                <a:sym typeface="Trebuchet MS"/>
              </a:defRPr>
            </a:lvl7pPr>
            <a:lvl8pPr marL="3429000" marR="0" lvl="7" indent="-139700" algn="l" rtl="0">
              <a:lnSpc>
                <a:spcPct val="90000"/>
              </a:lnSpc>
              <a:spcBef>
                <a:spcPts val="500"/>
              </a:spcBef>
              <a:buClr>
                <a:schemeClr val="lt1"/>
              </a:buClr>
              <a:buSzPct val="100000"/>
              <a:buFont typeface="Arial"/>
              <a:buChar char="•"/>
              <a:defRPr sz="1400" b="0" i="0" u="none" strike="noStrike" cap="none">
                <a:solidFill>
                  <a:schemeClr val="lt1"/>
                </a:solidFill>
                <a:latin typeface="Trebuchet MS"/>
                <a:ea typeface="Trebuchet MS"/>
                <a:cs typeface="Trebuchet MS"/>
                <a:sym typeface="Trebuchet MS"/>
              </a:defRPr>
            </a:lvl8pPr>
            <a:lvl9pPr marL="3886200" marR="0" lvl="8" indent="-139700" algn="l" rtl="0">
              <a:lnSpc>
                <a:spcPct val="90000"/>
              </a:lnSpc>
              <a:spcBef>
                <a:spcPts val="500"/>
              </a:spcBef>
              <a:buClr>
                <a:schemeClr val="lt1"/>
              </a:buClr>
              <a:buSzPct val="100000"/>
              <a:buFont typeface="Arial"/>
              <a:buChar char="•"/>
              <a:defRPr sz="1400" b="0" i="0" u="none" strike="noStrike" cap="none">
                <a:solidFill>
                  <a:schemeClr val="lt1"/>
                </a:solidFill>
                <a:latin typeface="Trebuchet MS"/>
                <a:ea typeface="Trebuchet MS"/>
                <a:cs typeface="Trebuchet MS"/>
                <a:sym typeface="Trebuchet MS"/>
              </a:defRPr>
            </a:lvl9pPr>
          </a:lstStyle>
          <a:p>
            <a:endParaRPr/>
          </a:p>
        </p:txBody>
      </p:sp>
      <p:sp>
        <p:nvSpPr>
          <p:cNvPr id="191" name="Shape 191"/>
          <p:cNvSpPr txBox="1">
            <a:spLocks noGrp="1"/>
          </p:cNvSpPr>
          <p:nvPr>
            <p:ph type="dt" idx="10"/>
          </p:nvPr>
        </p:nvSpPr>
        <p:spPr>
          <a:xfrm>
            <a:off x="7550981" y="5936187"/>
            <a:ext cx="2743199" cy="365125"/>
          </a:xfrm>
          <a:prstGeom prst="rect">
            <a:avLst/>
          </a:prstGeom>
          <a:noFill/>
          <a:ln>
            <a:noFill/>
          </a:ln>
        </p:spPr>
        <p:txBody>
          <a:bodyPr lIns="91425" tIns="91425" rIns="91425" bIns="91425" anchor="ctr" anchorCtr="0"/>
          <a:lstStyle>
            <a:lvl1pPr marL="0" marR="0" lvl="0" indent="0" algn="r" rtl="0">
              <a:spcBef>
                <a:spcPts val="0"/>
              </a:spcBef>
              <a:buNone/>
              <a:defRPr sz="1050">
                <a:solidFill>
                  <a:schemeClr val="lt1"/>
                </a:solidFill>
                <a:latin typeface="Trebuchet MS"/>
                <a:ea typeface="Trebuchet MS"/>
                <a:cs typeface="Trebuchet MS"/>
                <a:sym typeface="Trebuchet MS"/>
              </a:defRPr>
            </a:lvl1pPr>
            <a:lvl2pPr marL="457200" marR="0" lvl="1" indent="0" algn="l" rtl="0">
              <a:spcBef>
                <a:spcPts val="0"/>
              </a:spcBef>
              <a:buNone/>
              <a:defRPr sz="1800" b="0" i="0" u="none" strike="noStrike" cap="none">
                <a:solidFill>
                  <a:schemeClr val="lt1"/>
                </a:solidFill>
                <a:latin typeface="Trebuchet MS"/>
                <a:ea typeface="Trebuchet MS"/>
                <a:cs typeface="Trebuchet MS"/>
                <a:sym typeface="Trebuchet MS"/>
              </a:defRPr>
            </a:lvl2pPr>
            <a:lvl3pPr marL="914400" marR="0" lvl="2" indent="0" algn="l" rtl="0">
              <a:spcBef>
                <a:spcPts val="0"/>
              </a:spcBef>
              <a:buNone/>
              <a:defRPr sz="1800" b="0" i="0" u="none" strike="noStrike" cap="none">
                <a:solidFill>
                  <a:schemeClr val="lt1"/>
                </a:solidFill>
                <a:latin typeface="Trebuchet MS"/>
                <a:ea typeface="Trebuchet MS"/>
                <a:cs typeface="Trebuchet MS"/>
                <a:sym typeface="Trebuchet MS"/>
              </a:defRPr>
            </a:lvl3pPr>
            <a:lvl4pPr marL="1371600" marR="0" lvl="3" indent="0" algn="l" rtl="0">
              <a:spcBef>
                <a:spcPts val="0"/>
              </a:spcBef>
              <a:buNone/>
              <a:defRPr sz="1800" b="0" i="0" u="none" strike="noStrike" cap="none">
                <a:solidFill>
                  <a:schemeClr val="lt1"/>
                </a:solidFill>
                <a:latin typeface="Trebuchet MS"/>
                <a:ea typeface="Trebuchet MS"/>
                <a:cs typeface="Trebuchet MS"/>
                <a:sym typeface="Trebuchet MS"/>
              </a:defRPr>
            </a:lvl4pPr>
            <a:lvl5pPr marL="1828800" marR="0" lvl="4" indent="0" algn="l" rtl="0">
              <a:spcBef>
                <a:spcPts val="0"/>
              </a:spcBef>
              <a:buNone/>
              <a:defRPr sz="1800" b="0" i="0" u="none" strike="noStrike" cap="none">
                <a:solidFill>
                  <a:schemeClr val="lt1"/>
                </a:solidFill>
                <a:latin typeface="Trebuchet MS"/>
                <a:ea typeface="Trebuchet MS"/>
                <a:cs typeface="Trebuchet MS"/>
                <a:sym typeface="Trebuchet MS"/>
              </a:defRPr>
            </a:lvl5pPr>
            <a:lvl6pPr marL="2286000" marR="0" lvl="5" indent="0" algn="l" rtl="0">
              <a:spcBef>
                <a:spcPts val="0"/>
              </a:spcBef>
              <a:buNone/>
              <a:defRPr sz="1800" b="0" i="0" u="none" strike="noStrike" cap="none">
                <a:solidFill>
                  <a:schemeClr val="lt1"/>
                </a:solidFill>
                <a:latin typeface="Trebuchet MS"/>
                <a:ea typeface="Trebuchet MS"/>
                <a:cs typeface="Trebuchet MS"/>
                <a:sym typeface="Trebuchet MS"/>
              </a:defRPr>
            </a:lvl6pPr>
            <a:lvl7pPr marL="2743200" marR="0" lvl="6" indent="0" algn="l" rtl="0">
              <a:spcBef>
                <a:spcPts val="0"/>
              </a:spcBef>
              <a:buNone/>
              <a:defRPr sz="1800" b="0" i="0" u="none" strike="noStrike" cap="none">
                <a:solidFill>
                  <a:schemeClr val="lt1"/>
                </a:solidFill>
                <a:latin typeface="Trebuchet MS"/>
                <a:ea typeface="Trebuchet MS"/>
                <a:cs typeface="Trebuchet MS"/>
                <a:sym typeface="Trebuchet MS"/>
              </a:defRPr>
            </a:lvl7pPr>
            <a:lvl8pPr marL="3200400" marR="0" lvl="7" indent="0" algn="l" rtl="0">
              <a:spcBef>
                <a:spcPts val="0"/>
              </a:spcBef>
              <a:buNone/>
              <a:defRPr sz="1800" b="0" i="0" u="none" strike="noStrike" cap="none">
                <a:solidFill>
                  <a:schemeClr val="lt1"/>
                </a:solidFill>
                <a:latin typeface="Trebuchet MS"/>
                <a:ea typeface="Trebuchet MS"/>
                <a:cs typeface="Trebuchet MS"/>
                <a:sym typeface="Trebuchet MS"/>
              </a:defRPr>
            </a:lvl8pPr>
            <a:lvl9pPr marL="3657600" marR="0" lvl="8" indent="0" algn="l" rtl="0">
              <a:spcBef>
                <a:spcPts val="0"/>
              </a:spcBef>
              <a:buNone/>
              <a:defRPr sz="1800" b="0" i="0" u="none" strike="noStrike" cap="none">
                <a:solidFill>
                  <a:schemeClr val="lt1"/>
                </a:solidFill>
                <a:latin typeface="Trebuchet MS"/>
                <a:ea typeface="Trebuchet MS"/>
                <a:cs typeface="Trebuchet MS"/>
                <a:sym typeface="Trebuchet MS"/>
              </a:defRPr>
            </a:lvl9pPr>
          </a:lstStyle>
          <a:p>
            <a:endParaRPr/>
          </a:p>
        </p:txBody>
      </p:sp>
      <p:sp>
        <p:nvSpPr>
          <p:cNvPr id="192" name="Shape 192"/>
          <p:cNvSpPr txBox="1">
            <a:spLocks noGrp="1"/>
          </p:cNvSpPr>
          <p:nvPr>
            <p:ph type="ftr" idx="11"/>
          </p:nvPr>
        </p:nvSpPr>
        <p:spPr>
          <a:xfrm>
            <a:off x="680320" y="5936187"/>
            <a:ext cx="6870660" cy="365125"/>
          </a:xfrm>
          <a:prstGeom prst="rect">
            <a:avLst/>
          </a:prstGeom>
          <a:noFill/>
          <a:ln>
            <a:noFill/>
          </a:ln>
        </p:spPr>
        <p:txBody>
          <a:bodyPr lIns="91425" tIns="91425" rIns="91425" bIns="91425" anchor="ctr" anchorCtr="0"/>
          <a:lstStyle>
            <a:lvl1pPr marL="0" marR="0" lvl="0" indent="0" algn="l" rtl="0">
              <a:spcBef>
                <a:spcPts val="0"/>
              </a:spcBef>
              <a:buNone/>
              <a:defRPr sz="1050">
                <a:solidFill>
                  <a:schemeClr val="lt1"/>
                </a:solidFill>
                <a:latin typeface="Trebuchet MS"/>
                <a:ea typeface="Trebuchet MS"/>
                <a:cs typeface="Trebuchet MS"/>
                <a:sym typeface="Trebuchet MS"/>
              </a:defRPr>
            </a:lvl1pPr>
            <a:lvl2pPr marL="457200" marR="0" lvl="1" indent="0" algn="l" rtl="0">
              <a:spcBef>
                <a:spcPts val="0"/>
              </a:spcBef>
              <a:buNone/>
              <a:defRPr sz="1800" b="0" i="0" u="none" strike="noStrike" cap="none">
                <a:solidFill>
                  <a:schemeClr val="lt1"/>
                </a:solidFill>
                <a:latin typeface="Trebuchet MS"/>
                <a:ea typeface="Trebuchet MS"/>
                <a:cs typeface="Trebuchet MS"/>
                <a:sym typeface="Trebuchet MS"/>
              </a:defRPr>
            </a:lvl2pPr>
            <a:lvl3pPr marL="914400" marR="0" lvl="2" indent="0" algn="l" rtl="0">
              <a:spcBef>
                <a:spcPts val="0"/>
              </a:spcBef>
              <a:buNone/>
              <a:defRPr sz="1800" b="0" i="0" u="none" strike="noStrike" cap="none">
                <a:solidFill>
                  <a:schemeClr val="lt1"/>
                </a:solidFill>
                <a:latin typeface="Trebuchet MS"/>
                <a:ea typeface="Trebuchet MS"/>
                <a:cs typeface="Trebuchet MS"/>
                <a:sym typeface="Trebuchet MS"/>
              </a:defRPr>
            </a:lvl3pPr>
            <a:lvl4pPr marL="1371600" marR="0" lvl="3" indent="0" algn="l" rtl="0">
              <a:spcBef>
                <a:spcPts val="0"/>
              </a:spcBef>
              <a:buNone/>
              <a:defRPr sz="1800" b="0" i="0" u="none" strike="noStrike" cap="none">
                <a:solidFill>
                  <a:schemeClr val="lt1"/>
                </a:solidFill>
                <a:latin typeface="Trebuchet MS"/>
                <a:ea typeface="Trebuchet MS"/>
                <a:cs typeface="Trebuchet MS"/>
                <a:sym typeface="Trebuchet MS"/>
              </a:defRPr>
            </a:lvl4pPr>
            <a:lvl5pPr marL="1828800" marR="0" lvl="4" indent="0" algn="l" rtl="0">
              <a:spcBef>
                <a:spcPts val="0"/>
              </a:spcBef>
              <a:buNone/>
              <a:defRPr sz="1800" b="0" i="0" u="none" strike="noStrike" cap="none">
                <a:solidFill>
                  <a:schemeClr val="lt1"/>
                </a:solidFill>
                <a:latin typeface="Trebuchet MS"/>
                <a:ea typeface="Trebuchet MS"/>
                <a:cs typeface="Trebuchet MS"/>
                <a:sym typeface="Trebuchet MS"/>
              </a:defRPr>
            </a:lvl5pPr>
            <a:lvl6pPr marL="2286000" marR="0" lvl="5" indent="0" algn="l" rtl="0">
              <a:spcBef>
                <a:spcPts val="0"/>
              </a:spcBef>
              <a:buNone/>
              <a:defRPr sz="1800" b="0" i="0" u="none" strike="noStrike" cap="none">
                <a:solidFill>
                  <a:schemeClr val="lt1"/>
                </a:solidFill>
                <a:latin typeface="Trebuchet MS"/>
                <a:ea typeface="Trebuchet MS"/>
                <a:cs typeface="Trebuchet MS"/>
                <a:sym typeface="Trebuchet MS"/>
              </a:defRPr>
            </a:lvl6pPr>
            <a:lvl7pPr marL="2743200" marR="0" lvl="6" indent="0" algn="l" rtl="0">
              <a:spcBef>
                <a:spcPts val="0"/>
              </a:spcBef>
              <a:buNone/>
              <a:defRPr sz="1800" b="0" i="0" u="none" strike="noStrike" cap="none">
                <a:solidFill>
                  <a:schemeClr val="lt1"/>
                </a:solidFill>
                <a:latin typeface="Trebuchet MS"/>
                <a:ea typeface="Trebuchet MS"/>
                <a:cs typeface="Trebuchet MS"/>
                <a:sym typeface="Trebuchet MS"/>
              </a:defRPr>
            </a:lvl7pPr>
            <a:lvl8pPr marL="3200400" marR="0" lvl="7" indent="0" algn="l" rtl="0">
              <a:spcBef>
                <a:spcPts val="0"/>
              </a:spcBef>
              <a:buNone/>
              <a:defRPr sz="1800" b="0" i="0" u="none" strike="noStrike" cap="none">
                <a:solidFill>
                  <a:schemeClr val="lt1"/>
                </a:solidFill>
                <a:latin typeface="Trebuchet MS"/>
                <a:ea typeface="Trebuchet MS"/>
                <a:cs typeface="Trebuchet MS"/>
                <a:sym typeface="Trebuchet MS"/>
              </a:defRPr>
            </a:lvl8pPr>
            <a:lvl9pPr marL="3657600" marR="0" lvl="8" indent="0" algn="l" rtl="0">
              <a:spcBef>
                <a:spcPts val="0"/>
              </a:spcBef>
              <a:buNone/>
              <a:defRPr sz="1800" b="0" i="0" u="none" strike="noStrike" cap="none">
                <a:solidFill>
                  <a:schemeClr val="lt1"/>
                </a:solidFill>
                <a:latin typeface="Trebuchet MS"/>
                <a:ea typeface="Trebuchet MS"/>
                <a:cs typeface="Trebuchet MS"/>
                <a:sym typeface="Trebuchet MS"/>
              </a:defRPr>
            </a:lvl9pPr>
          </a:lstStyle>
          <a:p>
            <a:endParaRPr/>
          </a:p>
        </p:txBody>
      </p:sp>
      <p:sp>
        <p:nvSpPr>
          <p:cNvPr id="193" name="Shape 193"/>
          <p:cNvSpPr txBox="1">
            <a:spLocks noGrp="1"/>
          </p:cNvSpPr>
          <p:nvPr>
            <p:ph type="sldNum" idx="12"/>
          </p:nvPr>
        </p:nvSpPr>
        <p:spPr>
          <a:xfrm>
            <a:off x="10729454" y="753227"/>
            <a:ext cx="1154150" cy="1090788"/>
          </a:xfrm>
          <a:prstGeom prst="rect">
            <a:avLst/>
          </a:prstGeom>
          <a:noFill/>
          <a:ln>
            <a:noFill/>
          </a:ln>
        </p:spPr>
        <p:txBody>
          <a:bodyPr lIns="91425" tIns="45700" rIns="91425" bIns="45700" anchor="ctr" anchorCtr="0">
            <a:noAutofit/>
          </a:bodyPr>
          <a:lstStyle/>
          <a:p>
            <a:pPr marL="0" marR="0" lvl="0" indent="0" algn="l" rtl="0">
              <a:spcBef>
                <a:spcPts val="0"/>
              </a:spcBef>
              <a:buSzPct val="25000"/>
              <a:buNone/>
            </a:pPr>
            <a:fld id="{00000000-1234-1234-1234-123412341234}" type="slidenum">
              <a:rPr lang="en-US" sz="3600">
                <a:solidFill>
                  <a:schemeClr val="lt1"/>
                </a:solidFill>
                <a:latin typeface="Trebuchet MS"/>
                <a:ea typeface="Trebuchet MS"/>
                <a:cs typeface="Trebuchet MS"/>
                <a:sym typeface="Trebuchet MS"/>
              </a:rPr>
              <a:t>‹#›</a:t>
            </a:fld>
            <a:endParaRPr lang="en-US" sz="3600">
              <a:solidFill>
                <a:schemeClr val="lt1"/>
              </a:solidFill>
              <a:latin typeface="Trebuchet MS"/>
              <a:ea typeface="Trebuchet MS"/>
              <a:cs typeface="Trebuchet MS"/>
              <a:sym typeface="Trebuchet MS"/>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cSld name="Vertical Title and Text">
    <p:spTree>
      <p:nvGrpSpPr>
        <p:cNvPr id="1" name="Shape 194"/>
        <p:cNvGrpSpPr/>
        <p:nvPr/>
      </p:nvGrpSpPr>
      <p:grpSpPr>
        <a:xfrm>
          <a:off x="0" y="0"/>
          <a:ext cx="0" cy="0"/>
          <a:chOff x="0" y="0"/>
          <a:chExt cx="0" cy="0"/>
        </a:xfrm>
      </p:grpSpPr>
      <p:sp>
        <p:nvSpPr>
          <p:cNvPr id="195" name="Shape 195"/>
          <p:cNvSpPr/>
          <p:nvPr/>
        </p:nvSpPr>
        <p:spPr>
          <a:xfrm rot="5400000">
            <a:off x="8116207" y="1869394"/>
            <a:ext cx="5106987" cy="1368198"/>
          </a:xfrm>
          <a:prstGeom prst="rect">
            <a:avLst/>
          </a:prstGeom>
          <a:solidFill>
            <a:srgbClr val="262626"/>
          </a:solidFill>
          <a:ln>
            <a:noFill/>
          </a:ln>
        </p:spPr>
        <p:txBody>
          <a:bodyPr lIns="91425" tIns="91425" rIns="91425" bIns="91425" anchor="ctr" anchorCtr="0">
            <a:noAutofit/>
          </a:bodyPr>
          <a:lstStyle/>
          <a:p>
            <a:pPr lvl="0">
              <a:spcBef>
                <a:spcPts val="0"/>
              </a:spcBef>
              <a:buNone/>
            </a:pPr>
            <a:endParaRPr/>
          </a:p>
        </p:txBody>
      </p:sp>
      <p:sp>
        <p:nvSpPr>
          <p:cNvPr id="196" name="Shape 196"/>
          <p:cNvSpPr/>
          <p:nvPr/>
        </p:nvSpPr>
        <p:spPr>
          <a:xfrm rot="5400000">
            <a:off x="9868201" y="5372402"/>
            <a:ext cx="1602997" cy="1368198"/>
          </a:xfrm>
          <a:prstGeom prst="rect">
            <a:avLst/>
          </a:prstGeom>
          <a:solidFill>
            <a:schemeClr val="accent1"/>
          </a:solidFill>
          <a:ln>
            <a:noFill/>
          </a:ln>
        </p:spPr>
        <p:txBody>
          <a:bodyPr lIns="91425" tIns="91425" rIns="91425" bIns="91425" anchor="ctr" anchorCtr="0">
            <a:noAutofit/>
          </a:bodyPr>
          <a:lstStyle/>
          <a:p>
            <a:pPr lvl="0">
              <a:spcBef>
                <a:spcPts val="0"/>
              </a:spcBef>
              <a:buNone/>
            </a:pPr>
            <a:endParaRPr/>
          </a:p>
        </p:txBody>
      </p:sp>
      <p:sp>
        <p:nvSpPr>
          <p:cNvPr id="197" name="Shape 197"/>
          <p:cNvSpPr txBox="1">
            <a:spLocks noGrp="1"/>
          </p:cNvSpPr>
          <p:nvPr>
            <p:ph type="title"/>
          </p:nvPr>
        </p:nvSpPr>
        <p:spPr>
          <a:xfrm rot="5400000">
            <a:off x="8489251" y="2249575"/>
            <a:ext cx="4353759" cy="1073801"/>
          </a:xfrm>
          <a:prstGeom prst="rect">
            <a:avLst/>
          </a:prstGeom>
          <a:noFill/>
          <a:ln>
            <a:noFill/>
          </a:ln>
        </p:spPr>
        <p:txBody>
          <a:bodyPr lIns="91425" tIns="91425" rIns="91425" bIns="91425" anchor="ctr" anchorCtr="0"/>
          <a:lstStyle>
            <a:lvl1pPr marL="0" marR="0" lvl="0" indent="0" algn="l" rtl="0">
              <a:lnSpc>
                <a:spcPct val="90000"/>
              </a:lnSpc>
              <a:spcBef>
                <a:spcPts val="0"/>
              </a:spcBef>
              <a:buClr>
                <a:schemeClr val="lt1"/>
              </a:buClr>
              <a:buFont typeface="Trebuchet MS"/>
              <a:buNone/>
              <a:defRPr sz="3600" b="0" i="0" u="none" strike="noStrike" cap="none">
                <a:solidFill>
                  <a:schemeClr val="lt1"/>
                </a:solidFill>
                <a:latin typeface="Trebuchet MS"/>
                <a:ea typeface="Trebuchet MS"/>
                <a:cs typeface="Trebuchet MS"/>
                <a:sym typeface="Trebuchet MS"/>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98" name="Shape 198"/>
          <p:cNvSpPr txBox="1">
            <a:spLocks noGrp="1"/>
          </p:cNvSpPr>
          <p:nvPr>
            <p:ph type="body" idx="1"/>
          </p:nvPr>
        </p:nvSpPr>
        <p:spPr>
          <a:xfrm rot="5400000">
            <a:off x="2452029" y="-1162110"/>
            <a:ext cx="5326588" cy="8870003"/>
          </a:xfrm>
          <a:prstGeom prst="rect">
            <a:avLst/>
          </a:prstGeom>
          <a:noFill/>
          <a:ln>
            <a:noFill/>
          </a:ln>
        </p:spPr>
        <p:txBody>
          <a:bodyPr lIns="91425" tIns="91425" rIns="91425" bIns="91425" anchor="t" anchorCtr="0"/>
          <a:lstStyle>
            <a:lvl1pPr marL="228600" marR="0" lvl="0" indent="-76200" algn="l" rtl="0">
              <a:lnSpc>
                <a:spcPct val="90000"/>
              </a:lnSpc>
              <a:spcBef>
                <a:spcPts val="1000"/>
              </a:spcBef>
              <a:buClr>
                <a:schemeClr val="lt1"/>
              </a:buClr>
              <a:buSzPct val="100000"/>
              <a:buFont typeface="Arial"/>
              <a:buChar char="•"/>
              <a:defRPr sz="2400" b="0" i="0" u="none" strike="noStrike" cap="none">
                <a:solidFill>
                  <a:schemeClr val="lt1"/>
                </a:solidFill>
                <a:latin typeface="Trebuchet MS"/>
                <a:ea typeface="Trebuchet MS"/>
                <a:cs typeface="Trebuchet MS"/>
                <a:sym typeface="Trebuchet MS"/>
              </a:defRPr>
            </a:lvl1pPr>
            <a:lvl2pPr marL="685800" marR="0" lvl="1" indent="-101600" algn="l" rtl="0">
              <a:lnSpc>
                <a:spcPct val="90000"/>
              </a:lnSpc>
              <a:spcBef>
                <a:spcPts val="500"/>
              </a:spcBef>
              <a:buClr>
                <a:schemeClr val="lt1"/>
              </a:buClr>
              <a:buSzPct val="100000"/>
              <a:buFont typeface="Arial"/>
              <a:buChar char="•"/>
              <a:defRPr sz="2000" b="0" i="0" u="none" strike="noStrike" cap="none">
                <a:solidFill>
                  <a:schemeClr val="lt1"/>
                </a:solidFill>
                <a:latin typeface="Trebuchet MS"/>
                <a:ea typeface="Trebuchet MS"/>
                <a:cs typeface="Trebuchet MS"/>
                <a:sym typeface="Trebuchet MS"/>
              </a:defRPr>
            </a:lvl2pPr>
            <a:lvl3pPr marL="1143000" marR="0" lvl="2" indent="-114300" algn="l" rtl="0">
              <a:lnSpc>
                <a:spcPct val="90000"/>
              </a:lnSpc>
              <a:spcBef>
                <a:spcPts val="500"/>
              </a:spcBef>
              <a:buClr>
                <a:schemeClr val="lt1"/>
              </a:buClr>
              <a:buSzPct val="100000"/>
              <a:buFont typeface="Arial"/>
              <a:buChar char="•"/>
              <a:defRPr sz="1800" b="0" i="0" u="none" strike="noStrike" cap="none">
                <a:solidFill>
                  <a:schemeClr val="lt1"/>
                </a:solidFill>
                <a:latin typeface="Trebuchet MS"/>
                <a:ea typeface="Trebuchet MS"/>
                <a:cs typeface="Trebuchet MS"/>
                <a:sym typeface="Trebuchet MS"/>
              </a:defRPr>
            </a:lvl3pPr>
            <a:lvl4pPr marL="1600200" marR="0" lvl="3" indent="-127000" algn="l" rtl="0">
              <a:lnSpc>
                <a:spcPct val="90000"/>
              </a:lnSpc>
              <a:spcBef>
                <a:spcPts val="500"/>
              </a:spcBef>
              <a:buClr>
                <a:schemeClr val="lt1"/>
              </a:buClr>
              <a:buSzPct val="100000"/>
              <a:buFont typeface="Arial"/>
              <a:buChar char="•"/>
              <a:defRPr sz="1600" b="0" i="0" u="none" strike="noStrike" cap="none">
                <a:solidFill>
                  <a:schemeClr val="lt1"/>
                </a:solidFill>
                <a:latin typeface="Trebuchet MS"/>
                <a:ea typeface="Trebuchet MS"/>
                <a:cs typeface="Trebuchet MS"/>
                <a:sym typeface="Trebuchet MS"/>
              </a:defRPr>
            </a:lvl4pPr>
            <a:lvl5pPr marL="2057400" marR="0" lvl="4" indent="-127000" algn="l" rtl="0">
              <a:lnSpc>
                <a:spcPct val="90000"/>
              </a:lnSpc>
              <a:spcBef>
                <a:spcPts val="500"/>
              </a:spcBef>
              <a:buClr>
                <a:schemeClr val="lt1"/>
              </a:buClr>
              <a:buSzPct val="100000"/>
              <a:buFont typeface="Arial"/>
              <a:buChar char="•"/>
              <a:defRPr sz="1600" b="0" i="0" u="none" strike="noStrike" cap="none">
                <a:solidFill>
                  <a:schemeClr val="lt1"/>
                </a:solidFill>
                <a:latin typeface="Trebuchet MS"/>
                <a:ea typeface="Trebuchet MS"/>
                <a:cs typeface="Trebuchet MS"/>
                <a:sym typeface="Trebuchet MS"/>
              </a:defRPr>
            </a:lvl5pPr>
            <a:lvl6pPr marL="2514600" marR="0" lvl="5" indent="-139700" algn="l" rtl="0">
              <a:lnSpc>
                <a:spcPct val="90000"/>
              </a:lnSpc>
              <a:spcBef>
                <a:spcPts val="500"/>
              </a:spcBef>
              <a:buClr>
                <a:schemeClr val="lt1"/>
              </a:buClr>
              <a:buSzPct val="100000"/>
              <a:buFont typeface="Arial"/>
              <a:buChar char="•"/>
              <a:defRPr sz="1400" b="0" i="0" u="none" strike="noStrike" cap="none">
                <a:solidFill>
                  <a:schemeClr val="lt1"/>
                </a:solidFill>
                <a:latin typeface="Trebuchet MS"/>
                <a:ea typeface="Trebuchet MS"/>
                <a:cs typeface="Trebuchet MS"/>
                <a:sym typeface="Trebuchet MS"/>
              </a:defRPr>
            </a:lvl6pPr>
            <a:lvl7pPr marL="2971800" marR="0" lvl="6" indent="-139700" algn="l" rtl="0">
              <a:lnSpc>
                <a:spcPct val="90000"/>
              </a:lnSpc>
              <a:spcBef>
                <a:spcPts val="500"/>
              </a:spcBef>
              <a:buClr>
                <a:schemeClr val="lt1"/>
              </a:buClr>
              <a:buSzPct val="100000"/>
              <a:buFont typeface="Arial"/>
              <a:buChar char="•"/>
              <a:defRPr sz="1400" b="0" i="0" u="none" strike="noStrike" cap="none">
                <a:solidFill>
                  <a:schemeClr val="lt1"/>
                </a:solidFill>
                <a:latin typeface="Trebuchet MS"/>
                <a:ea typeface="Trebuchet MS"/>
                <a:cs typeface="Trebuchet MS"/>
                <a:sym typeface="Trebuchet MS"/>
              </a:defRPr>
            </a:lvl7pPr>
            <a:lvl8pPr marL="3429000" marR="0" lvl="7" indent="-139700" algn="l" rtl="0">
              <a:lnSpc>
                <a:spcPct val="90000"/>
              </a:lnSpc>
              <a:spcBef>
                <a:spcPts val="500"/>
              </a:spcBef>
              <a:buClr>
                <a:schemeClr val="lt1"/>
              </a:buClr>
              <a:buSzPct val="100000"/>
              <a:buFont typeface="Arial"/>
              <a:buChar char="•"/>
              <a:defRPr sz="1400" b="0" i="0" u="none" strike="noStrike" cap="none">
                <a:solidFill>
                  <a:schemeClr val="lt1"/>
                </a:solidFill>
                <a:latin typeface="Trebuchet MS"/>
                <a:ea typeface="Trebuchet MS"/>
                <a:cs typeface="Trebuchet MS"/>
                <a:sym typeface="Trebuchet MS"/>
              </a:defRPr>
            </a:lvl8pPr>
            <a:lvl9pPr marL="3886200" marR="0" lvl="8" indent="-139700" algn="l" rtl="0">
              <a:lnSpc>
                <a:spcPct val="90000"/>
              </a:lnSpc>
              <a:spcBef>
                <a:spcPts val="500"/>
              </a:spcBef>
              <a:buClr>
                <a:schemeClr val="lt1"/>
              </a:buClr>
              <a:buSzPct val="100000"/>
              <a:buFont typeface="Arial"/>
              <a:buChar char="•"/>
              <a:defRPr sz="1400" b="0" i="0" u="none" strike="noStrike" cap="none">
                <a:solidFill>
                  <a:schemeClr val="lt1"/>
                </a:solidFill>
                <a:latin typeface="Trebuchet MS"/>
                <a:ea typeface="Trebuchet MS"/>
                <a:cs typeface="Trebuchet MS"/>
                <a:sym typeface="Trebuchet MS"/>
              </a:defRPr>
            </a:lvl9pPr>
          </a:lstStyle>
          <a:p>
            <a:endParaRPr/>
          </a:p>
        </p:txBody>
      </p:sp>
      <p:sp>
        <p:nvSpPr>
          <p:cNvPr id="199" name="Shape 199"/>
          <p:cNvSpPr txBox="1">
            <a:spLocks noGrp="1"/>
          </p:cNvSpPr>
          <p:nvPr>
            <p:ph type="dt" idx="10"/>
          </p:nvPr>
        </p:nvSpPr>
        <p:spPr>
          <a:xfrm>
            <a:off x="6807125" y="5936187"/>
            <a:ext cx="2743199" cy="365125"/>
          </a:xfrm>
          <a:prstGeom prst="rect">
            <a:avLst/>
          </a:prstGeom>
          <a:noFill/>
          <a:ln>
            <a:noFill/>
          </a:ln>
        </p:spPr>
        <p:txBody>
          <a:bodyPr lIns="91425" tIns="91425" rIns="91425" bIns="91425" anchor="ctr" anchorCtr="0"/>
          <a:lstStyle>
            <a:lvl1pPr marL="0" marR="0" lvl="0" indent="0" algn="r" rtl="0">
              <a:spcBef>
                <a:spcPts val="0"/>
              </a:spcBef>
              <a:buNone/>
              <a:defRPr sz="1050">
                <a:solidFill>
                  <a:schemeClr val="lt1"/>
                </a:solidFill>
                <a:latin typeface="Trebuchet MS"/>
                <a:ea typeface="Trebuchet MS"/>
                <a:cs typeface="Trebuchet MS"/>
                <a:sym typeface="Trebuchet MS"/>
              </a:defRPr>
            </a:lvl1pPr>
            <a:lvl2pPr marL="457200" marR="0" lvl="1" indent="0" algn="l" rtl="0">
              <a:spcBef>
                <a:spcPts val="0"/>
              </a:spcBef>
              <a:buNone/>
              <a:defRPr sz="1800" b="0" i="0" u="none" strike="noStrike" cap="none">
                <a:solidFill>
                  <a:schemeClr val="lt1"/>
                </a:solidFill>
                <a:latin typeface="Trebuchet MS"/>
                <a:ea typeface="Trebuchet MS"/>
                <a:cs typeface="Trebuchet MS"/>
                <a:sym typeface="Trebuchet MS"/>
              </a:defRPr>
            </a:lvl2pPr>
            <a:lvl3pPr marL="914400" marR="0" lvl="2" indent="0" algn="l" rtl="0">
              <a:spcBef>
                <a:spcPts val="0"/>
              </a:spcBef>
              <a:buNone/>
              <a:defRPr sz="1800" b="0" i="0" u="none" strike="noStrike" cap="none">
                <a:solidFill>
                  <a:schemeClr val="lt1"/>
                </a:solidFill>
                <a:latin typeface="Trebuchet MS"/>
                <a:ea typeface="Trebuchet MS"/>
                <a:cs typeface="Trebuchet MS"/>
                <a:sym typeface="Trebuchet MS"/>
              </a:defRPr>
            </a:lvl3pPr>
            <a:lvl4pPr marL="1371600" marR="0" lvl="3" indent="0" algn="l" rtl="0">
              <a:spcBef>
                <a:spcPts val="0"/>
              </a:spcBef>
              <a:buNone/>
              <a:defRPr sz="1800" b="0" i="0" u="none" strike="noStrike" cap="none">
                <a:solidFill>
                  <a:schemeClr val="lt1"/>
                </a:solidFill>
                <a:latin typeface="Trebuchet MS"/>
                <a:ea typeface="Trebuchet MS"/>
                <a:cs typeface="Trebuchet MS"/>
                <a:sym typeface="Trebuchet MS"/>
              </a:defRPr>
            </a:lvl4pPr>
            <a:lvl5pPr marL="1828800" marR="0" lvl="4" indent="0" algn="l" rtl="0">
              <a:spcBef>
                <a:spcPts val="0"/>
              </a:spcBef>
              <a:buNone/>
              <a:defRPr sz="1800" b="0" i="0" u="none" strike="noStrike" cap="none">
                <a:solidFill>
                  <a:schemeClr val="lt1"/>
                </a:solidFill>
                <a:latin typeface="Trebuchet MS"/>
                <a:ea typeface="Trebuchet MS"/>
                <a:cs typeface="Trebuchet MS"/>
                <a:sym typeface="Trebuchet MS"/>
              </a:defRPr>
            </a:lvl5pPr>
            <a:lvl6pPr marL="2286000" marR="0" lvl="5" indent="0" algn="l" rtl="0">
              <a:spcBef>
                <a:spcPts val="0"/>
              </a:spcBef>
              <a:buNone/>
              <a:defRPr sz="1800" b="0" i="0" u="none" strike="noStrike" cap="none">
                <a:solidFill>
                  <a:schemeClr val="lt1"/>
                </a:solidFill>
                <a:latin typeface="Trebuchet MS"/>
                <a:ea typeface="Trebuchet MS"/>
                <a:cs typeface="Trebuchet MS"/>
                <a:sym typeface="Trebuchet MS"/>
              </a:defRPr>
            </a:lvl6pPr>
            <a:lvl7pPr marL="2743200" marR="0" lvl="6" indent="0" algn="l" rtl="0">
              <a:spcBef>
                <a:spcPts val="0"/>
              </a:spcBef>
              <a:buNone/>
              <a:defRPr sz="1800" b="0" i="0" u="none" strike="noStrike" cap="none">
                <a:solidFill>
                  <a:schemeClr val="lt1"/>
                </a:solidFill>
                <a:latin typeface="Trebuchet MS"/>
                <a:ea typeface="Trebuchet MS"/>
                <a:cs typeface="Trebuchet MS"/>
                <a:sym typeface="Trebuchet MS"/>
              </a:defRPr>
            </a:lvl7pPr>
            <a:lvl8pPr marL="3200400" marR="0" lvl="7" indent="0" algn="l" rtl="0">
              <a:spcBef>
                <a:spcPts val="0"/>
              </a:spcBef>
              <a:buNone/>
              <a:defRPr sz="1800" b="0" i="0" u="none" strike="noStrike" cap="none">
                <a:solidFill>
                  <a:schemeClr val="lt1"/>
                </a:solidFill>
                <a:latin typeface="Trebuchet MS"/>
                <a:ea typeface="Trebuchet MS"/>
                <a:cs typeface="Trebuchet MS"/>
                <a:sym typeface="Trebuchet MS"/>
              </a:defRPr>
            </a:lvl8pPr>
            <a:lvl9pPr marL="3657600" marR="0" lvl="8" indent="0" algn="l" rtl="0">
              <a:spcBef>
                <a:spcPts val="0"/>
              </a:spcBef>
              <a:buNone/>
              <a:defRPr sz="1800" b="0" i="0" u="none" strike="noStrike" cap="none">
                <a:solidFill>
                  <a:schemeClr val="lt1"/>
                </a:solidFill>
                <a:latin typeface="Trebuchet MS"/>
                <a:ea typeface="Trebuchet MS"/>
                <a:cs typeface="Trebuchet MS"/>
                <a:sym typeface="Trebuchet MS"/>
              </a:defRPr>
            </a:lvl9pPr>
          </a:lstStyle>
          <a:p>
            <a:endParaRPr/>
          </a:p>
        </p:txBody>
      </p:sp>
      <p:sp>
        <p:nvSpPr>
          <p:cNvPr id="200" name="Shape 200"/>
          <p:cNvSpPr txBox="1">
            <a:spLocks noGrp="1"/>
          </p:cNvSpPr>
          <p:nvPr>
            <p:ph type="ftr" idx="11"/>
          </p:nvPr>
        </p:nvSpPr>
        <p:spPr>
          <a:xfrm>
            <a:off x="680320" y="5936187"/>
            <a:ext cx="6126804" cy="365125"/>
          </a:xfrm>
          <a:prstGeom prst="rect">
            <a:avLst/>
          </a:prstGeom>
          <a:noFill/>
          <a:ln>
            <a:noFill/>
          </a:ln>
        </p:spPr>
        <p:txBody>
          <a:bodyPr lIns="91425" tIns="91425" rIns="91425" bIns="91425" anchor="ctr" anchorCtr="0"/>
          <a:lstStyle>
            <a:lvl1pPr marL="0" marR="0" lvl="0" indent="0" algn="l" rtl="0">
              <a:spcBef>
                <a:spcPts val="0"/>
              </a:spcBef>
              <a:buNone/>
              <a:defRPr sz="1050">
                <a:solidFill>
                  <a:schemeClr val="lt1"/>
                </a:solidFill>
                <a:latin typeface="Trebuchet MS"/>
                <a:ea typeface="Trebuchet MS"/>
                <a:cs typeface="Trebuchet MS"/>
                <a:sym typeface="Trebuchet MS"/>
              </a:defRPr>
            </a:lvl1pPr>
            <a:lvl2pPr marL="457200" marR="0" lvl="1" indent="0" algn="l" rtl="0">
              <a:spcBef>
                <a:spcPts val="0"/>
              </a:spcBef>
              <a:buNone/>
              <a:defRPr sz="1800" b="0" i="0" u="none" strike="noStrike" cap="none">
                <a:solidFill>
                  <a:schemeClr val="lt1"/>
                </a:solidFill>
                <a:latin typeface="Trebuchet MS"/>
                <a:ea typeface="Trebuchet MS"/>
                <a:cs typeface="Trebuchet MS"/>
                <a:sym typeface="Trebuchet MS"/>
              </a:defRPr>
            </a:lvl2pPr>
            <a:lvl3pPr marL="914400" marR="0" lvl="2" indent="0" algn="l" rtl="0">
              <a:spcBef>
                <a:spcPts val="0"/>
              </a:spcBef>
              <a:buNone/>
              <a:defRPr sz="1800" b="0" i="0" u="none" strike="noStrike" cap="none">
                <a:solidFill>
                  <a:schemeClr val="lt1"/>
                </a:solidFill>
                <a:latin typeface="Trebuchet MS"/>
                <a:ea typeface="Trebuchet MS"/>
                <a:cs typeface="Trebuchet MS"/>
                <a:sym typeface="Trebuchet MS"/>
              </a:defRPr>
            </a:lvl3pPr>
            <a:lvl4pPr marL="1371600" marR="0" lvl="3" indent="0" algn="l" rtl="0">
              <a:spcBef>
                <a:spcPts val="0"/>
              </a:spcBef>
              <a:buNone/>
              <a:defRPr sz="1800" b="0" i="0" u="none" strike="noStrike" cap="none">
                <a:solidFill>
                  <a:schemeClr val="lt1"/>
                </a:solidFill>
                <a:latin typeface="Trebuchet MS"/>
                <a:ea typeface="Trebuchet MS"/>
                <a:cs typeface="Trebuchet MS"/>
                <a:sym typeface="Trebuchet MS"/>
              </a:defRPr>
            </a:lvl4pPr>
            <a:lvl5pPr marL="1828800" marR="0" lvl="4" indent="0" algn="l" rtl="0">
              <a:spcBef>
                <a:spcPts val="0"/>
              </a:spcBef>
              <a:buNone/>
              <a:defRPr sz="1800" b="0" i="0" u="none" strike="noStrike" cap="none">
                <a:solidFill>
                  <a:schemeClr val="lt1"/>
                </a:solidFill>
                <a:latin typeface="Trebuchet MS"/>
                <a:ea typeface="Trebuchet MS"/>
                <a:cs typeface="Trebuchet MS"/>
                <a:sym typeface="Trebuchet MS"/>
              </a:defRPr>
            </a:lvl5pPr>
            <a:lvl6pPr marL="2286000" marR="0" lvl="5" indent="0" algn="l" rtl="0">
              <a:spcBef>
                <a:spcPts val="0"/>
              </a:spcBef>
              <a:buNone/>
              <a:defRPr sz="1800" b="0" i="0" u="none" strike="noStrike" cap="none">
                <a:solidFill>
                  <a:schemeClr val="lt1"/>
                </a:solidFill>
                <a:latin typeface="Trebuchet MS"/>
                <a:ea typeface="Trebuchet MS"/>
                <a:cs typeface="Trebuchet MS"/>
                <a:sym typeface="Trebuchet MS"/>
              </a:defRPr>
            </a:lvl6pPr>
            <a:lvl7pPr marL="2743200" marR="0" lvl="6" indent="0" algn="l" rtl="0">
              <a:spcBef>
                <a:spcPts val="0"/>
              </a:spcBef>
              <a:buNone/>
              <a:defRPr sz="1800" b="0" i="0" u="none" strike="noStrike" cap="none">
                <a:solidFill>
                  <a:schemeClr val="lt1"/>
                </a:solidFill>
                <a:latin typeface="Trebuchet MS"/>
                <a:ea typeface="Trebuchet MS"/>
                <a:cs typeface="Trebuchet MS"/>
                <a:sym typeface="Trebuchet MS"/>
              </a:defRPr>
            </a:lvl7pPr>
            <a:lvl8pPr marL="3200400" marR="0" lvl="7" indent="0" algn="l" rtl="0">
              <a:spcBef>
                <a:spcPts val="0"/>
              </a:spcBef>
              <a:buNone/>
              <a:defRPr sz="1800" b="0" i="0" u="none" strike="noStrike" cap="none">
                <a:solidFill>
                  <a:schemeClr val="lt1"/>
                </a:solidFill>
                <a:latin typeface="Trebuchet MS"/>
                <a:ea typeface="Trebuchet MS"/>
                <a:cs typeface="Trebuchet MS"/>
                <a:sym typeface="Trebuchet MS"/>
              </a:defRPr>
            </a:lvl8pPr>
            <a:lvl9pPr marL="3657600" marR="0" lvl="8" indent="0" algn="l" rtl="0">
              <a:spcBef>
                <a:spcPts val="0"/>
              </a:spcBef>
              <a:buNone/>
              <a:defRPr sz="1800" b="0" i="0" u="none" strike="noStrike" cap="none">
                <a:solidFill>
                  <a:schemeClr val="lt1"/>
                </a:solidFill>
                <a:latin typeface="Trebuchet MS"/>
                <a:ea typeface="Trebuchet MS"/>
                <a:cs typeface="Trebuchet MS"/>
                <a:sym typeface="Trebuchet MS"/>
              </a:defRPr>
            </a:lvl9pPr>
          </a:lstStyle>
          <a:p>
            <a:endParaRPr/>
          </a:p>
        </p:txBody>
      </p:sp>
      <p:sp>
        <p:nvSpPr>
          <p:cNvPr id="201" name="Shape 201"/>
          <p:cNvSpPr txBox="1">
            <a:spLocks noGrp="1"/>
          </p:cNvSpPr>
          <p:nvPr>
            <p:ph type="sldNum" idx="12"/>
          </p:nvPr>
        </p:nvSpPr>
        <p:spPr>
          <a:xfrm>
            <a:off x="10097550" y="5398632"/>
            <a:ext cx="1154150" cy="1090788"/>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fld id="{00000000-1234-1234-1234-123412341234}" type="slidenum">
              <a:rPr lang="en-US" sz="3600">
                <a:solidFill>
                  <a:schemeClr val="lt1"/>
                </a:solidFill>
                <a:latin typeface="Trebuchet MS"/>
                <a:ea typeface="Trebuchet MS"/>
                <a:cs typeface="Trebuchet MS"/>
                <a:sym typeface="Trebuchet MS"/>
              </a:rPr>
              <a:t>‹#›</a:t>
            </a:fld>
            <a:endParaRPr lang="en-US" sz="3600">
              <a:solidFill>
                <a:schemeClr val="lt1"/>
              </a:solidFill>
              <a:latin typeface="Trebuchet MS"/>
              <a:ea typeface="Trebuchet MS"/>
              <a:cs typeface="Trebuchet MS"/>
              <a:sym typeface="Trebuchet MS"/>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25"/>
        <p:cNvGrpSpPr/>
        <p:nvPr/>
      </p:nvGrpSpPr>
      <p:grpSpPr>
        <a:xfrm>
          <a:off x="0" y="0"/>
          <a:ext cx="0" cy="0"/>
          <a:chOff x="0" y="0"/>
          <a:chExt cx="0" cy="0"/>
        </a:xfrm>
      </p:grpSpPr>
      <p:pic>
        <p:nvPicPr>
          <p:cNvPr id="26" name="Shape 26" descr="HD-ShadowLong.png"/>
          <p:cNvPicPr preferRelativeResize="0"/>
          <p:nvPr/>
        </p:nvPicPr>
        <p:blipFill rotWithShape="1">
          <a:blip r:embed="rId2">
            <a:alphaModFix/>
          </a:blip>
          <a:srcRect/>
          <a:stretch/>
        </p:blipFill>
        <p:spPr>
          <a:xfrm>
            <a:off x="0" y="1970240"/>
            <a:ext cx="10437812" cy="321163"/>
          </a:xfrm>
          <a:prstGeom prst="rect">
            <a:avLst/>
          </a:prstGeom>
          <a:noFill/>
          <a:ln>
            <a:noFill/>
          </a:ln>
        </p:spPr>
      </p:pic>
      <p:pic>
        <p:nvPicPr>
          <p:cNvPr id="27" name="Shape 27" descr="HD-ShadowShort.png"/>
          <p:cNvPicPr preferRelativeResize="0"/>
          <p:nvPr/>
        </p:nvPicPr>
        <p:blipFill rotWithShape="1">
          <a:blip r:embed="rId3">
            <a:alphaModFix/>
          </a:blip>
          <a:srcRect/>
          <a:stretch/>
        </p:blipFill>
        <p:spPr>
          <a:xfrm>
            <a:off x="10585825" y="1971233"/>
            <a:ext cx="1602997" cy="144269"/>
          </a:xfrm>
          <a:prstGeom prst="rect">
            <a:avLst/>
          </a:prstGeom>
          <a:noFill/>
          <a:ln>
            <a:noFill/>
          </a:ln>
        </p:spPr>
      </p:pic>
      <p:sp>
        <p:nvSpPr>
          <p:cNvPr id="28" name="Shape 28"/>
          <p:cNvSpPr/>
          <p:nvPr/>
        </p:nvSpPr>
        <p:spPr>
          <a:xfrm>
            <a:off x="0" y="609600"/>
            <a:ext cx="10437812" cy="1368198"/>
          </a:xfrm>
          <a:prstGeom prst="rect">
            <a:avLst/>
          </a:prstGeom>
          <a:solidFill>
            <a:srgbClr val="262626"/>
          </a:solidFill>
          <a:ln>
            <a:noFill/>
          </a:ln>
        </p:spPr>
        <p:txBody>
          <a:bodyPr lIns="91425" tIns="91425" rIns="91425" bIns="91425" anchor="ctr" anchorCtr="0">
            <a:noAutofit/>
          </a:bodyPr>
          <a:lstStyle/>
          <a:p>
            <a:pPr lvl="0">
              <a:spcBef>
                <a:spcPts val="0"/>
              </a:spcBef>
              <a:buNone/>
            </a:pPr>
            <a:endParaRPr/>
          </a:p>
        </p:txBody>
      </p:sp>
      <p:sp>
        <p:nvSpPr>
          <p:cNvPr id="29" name="Shape 29"/>
          <p:cNvSpPr/>
          <p:nvPr/>
        </p:nvSpPr>
        <p:spPr>
          <a:xfrm>
            <a:off x="10585827" y="609600"/>
            <a:ext cx="1602997" cy="1368198"/>
          </a:xfrm>
          <a:prstGeom prst="rect">
            <a:avLst/>
          </a:prstGeom>
          <a:solidFill>
            <a:schemeClr val="accent1"/>
          </a:solidFill>
          <a:ln>
            <a:noFill/>
          </a:ln>
        </p:spPr>
        <p:txBody>
          <a:bodyPr lIns="91425" tIns="91425" rIns="91425" bIns="91425" anchor="ctr" anchorCtr="0">
            <a:noAutofit/>
          </a:bodyPr>
          <a:lstStyle/>
          <a:p>
            <a:pPr lvl="0">
              <a:spcBef>
                <a:spcPts val="0"/>
              </a:spcBef>
              <a:buNone/>
            </a:pPr>
            <a:endParaRPr/>
          </a:p>
        </p:txBody>
      </p:sp>
      <p:sp>
        <p:nvSpPr>
          <p:cNvPr id="30" name="Shape 30"/>
          <p:cNvSpPr txBox="1">
            <a:spLocks noGrp="1"/>
          </p:cNvSpPr>
          <p:nvPr>
            <p:ph type="title"/>
          </p:nvPr>
        </p:nvSpPr>
        <p:spPr>
          <a:xfrm>
            <a:off x="680320" y="753227"/>
            <a:ext cx="9613861" cy="1080938"/>
          </a:xfrm>
          <a:prstGeom prst="rect">
            <a:avLst/>
          </a:prstGeom>
          <a:noFill/>
          <a:ln>
            <a:noFill/>
          </a:ln>
        </p:spPr>
        <p:txBody>
          <a:bodyPr lIns="91425" tIns="91425" rIns="91425" bIns="91425" anchor="ctr" anchorCtr="0"/>
          <a:lstStyle>
            <a:lvl1pPr marL="0" marR="0" lvl="0" indent="0" algn="l" rtl="0">
              <a:lnSpc>
                <a:spcPct val="90000"/>
              </a:lnSpc>
              <a:spcBef>
                <a:spcPts val="0"/>
              </a:spcBef>
              <a:buClr>
                <a:schemeClr val="lt1"/>
              </a:buClr>
              <a:buFont typeface="Trebuchet MS"/>
              <a:buNone/>
              <a:defRPr sz="3600" b="0" i="0" u="none" strike="noStrike" cap="none">
                <a:solidFill>
                  <a:schemeClr val="lt1"/>
                </a:solidFill>
                <a:latin typeface="Trebuchet MS"/>
                <a:ea typeface="Trebuchet MS"/>
                <a:cs typeface="Trebuchet MS"/>
                <a:sym typeface="Trebuchet MS"/>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1" name="Shape 31"/>
          <p:cNvSpPr txBox="1">
            <a:spLocks noGrp="1"/>
          </p:cNvSpPr>
          <p:nvPr>
            <p:ph type="body" idx="1"/>
          </p:nvPr>
        </p:nvSpPr>
        <p:spPr>
          <a:xfrm>
            <a:off x="680320" y="2336873"/>
            <a:ext cx="9613861" cy="3599316"/>
          </a:xfrm>
          <a:prstGeom prst="rect">
            <a:avLst/>
          </a:prstGeom>
          <a:noFill/>
          <a:ln>
            <a:noFill/>
          </a:ln>
        </p:spPr>
        <p:txBody>
          <a:bodyPr lIns="91425" tIns="91425" rIns="91425" bIns="91425" anchor="t" anchorCtr="0"/>
          <a:lstStyle>
            <a:lvl1pPr marL="228600" marR="0" lvl="0" indent="-76200" algn="l" rtl="0">
              <a:lnSpc>
                <a:spcPct val="90000"/>
              </a:lnSpc>
              <a:spcBef>
                <a:spcPts val="1000"/>
              </a:spcBef>
              <a:buClr>
                <a:schemeClr val="lt1"/>
              </a:buClr>
              <a:buSzPct val="100000"/>
              <a:buFont typeface="Arial"/>
              <a:buChar char="•"/>
              <a:defRPr sz="2400" b="0" i="0" u="none" strike="noStrike" cap="none">
                <a:solidFill>
                  <a:schemeClr val="lt1"/>
                </a:solidFill>
                <a:latin typeface="Trebuchet MS"/>
                <a:ea typeface="Trebuchet MS"/>
                <a:cs typeface="Trebuchet MS"/>
                <a:sym typeface="Trebuchet MS"/>
              </a:defRPr>
            </a:lvl1pPr>
            <a:lvl2pPr marL="685800" marR="0" lvl="1" indent="-101600" algn="l" rtl="0">
              <a:lnSpc>
                <a:spcPct val="90000"/>
              </a:lnSpc>
              <a:spcBef>
                <a:spcPts val="500"/>
              </a:spcBef>
              <a:buClr>
                <a:schemeClr val="lt1"/>
              </a:buClr>
              <a:buSzPct val="100000"/>
              <a:buFont typeface="Arial"/>
              <a:buChar char="•"/>
              <a:defRPr sz="2000" b="0" i="0" u="none" strike="noStrike" cap="none">
                <a:solidFill>
                  <a:schemeClr val="lt1"/>
                </a:solidFill>
                <a:latin typeface="Trebuchet MS"/>
                <a:ea typeface="Trebuchet MS"/>
                <a:cs typeface="Trebuchet MS"/>
                <a:sym typeface="Trebuchet MS"/>
              </a:defRPr>
            </a:lvl2pPr>
            <a:lvl3pPr marL="1143000" marR="0" lvl="2" indent="-114300" algn="l" rtl="0">
              <a:lnSpc>
                <a:spcPct val="90000"/>
              </a:lnSpc>
              <a:spcBef>
                <a:spcPts val="500"/>
              </a:spcBef>
              <a:buClr>
                <a:schemeClr val="lt1"/>
              </a:buClr>
              <a:buSzPct val="100000"/>
              <a:buFont typeface="Arial"/>
              <a:buChar char="•"/>
              <a:defRPr sz="1800" b="0" i="0" u="none" strike="noStrike" cap="none">
                <a:solidFill>
                  <a:schemeClr val="lt1"/>
                </a:solidFill>
                <a:latin typeface="Trebuchet MS"/>
                <a:ea typeface="Trebuchet MS"/>
                <a:cs typeface="Trebuchet MS"/>
                <a:sym typeface="Trebuchet MS"/>
              </a:defRPr>
            </a:lvl3pPr>
            <a:lvl4pPr marL="1600200" marR="0" lvl="3" indent="-127000" algn="l" rtl="0">
              <a:lnSpc>
                <a:spcPct val="90000"/>
              </a:lnSpc>
              <a:spcBef>
                <a:spcPts val="500"/>
              </a:spcBef>
              <a:buClr>
                <a:schemeClr val="lt1"/>
              </a:buClr>
              <a:buSzPct val="100000"/>
              <a:buFont typeface="Arial"/>
              <a:buChar char="•"/>
              <a:defRPr sz="1600" b="0" i="0" u="none" strike="noStrike" cap="none">
                <a:solidFill>
                  <a:schemeClr val="lt1"/>
                </a:solidFill>
                <a:latin typeface="Trebuchet MS"/>
                <a:ea typeface="Trebuchet MS"/>
                <a:cs typeface="Trebuchet MS"/>
                <a:sym typeface="Trebuchet MS"/>
              </a:defRPr>
            </a:lvl4pPr>
            <a:lvl5pPr marL="2057400" marR="0" lvl="4" indent="-127000" algn="l" rtl="0">
              <a:lnSpc>
                <a:spcPct val="90000"/>
              </a:lnSpc>
              <a:spcBef>
                <a:spcPts val="500"/>
              </a:spcBef>
              <a:buClr>
                <a:schemeClr val="lt1"/>
              </a:buClr>
              <a:buSzPct val="100000"/>
              <a:buFont typeface="Arial"/>
              <a:buChar char="•"/>
              <a:defRPr sz="1600" b="0" i="0" u="none" strike="noStrike" cap="none">
                <a:solidFill>
                  <a:schemeClr val="lt1"/>
                </a:solidFill>
                <a:latin typeface="Trebuchet MS"/>
                <a:ea typeface="Trebuchet MS"/>
                <a:cs typeface="Trebuchet MS"/>
                <a:sym typeface="Trebuchet MS"/>
              </a:defRPr>
            </a:lvl5pPr>
            <a:lvl6pPr marL="2514600" marR="0" lvl="5" indent="-139700" algn="l" rtl="0">
              <a:lnSpc>
                <a:spcPct val="90000"/>
              </a:lnSpc>
              <a:spcBef>
                <a:spcPts val="500"/>
              </a:spcBef>
              <a:buClr>
                <a:schemeClr val="lt1"/>
              </a:buClr>
              <a:buSzPct val="100000"/>
              <a:buFont typeface="Arial"/>
              <a:buChar char="•"/>
              <a:defRPr sz="1400" b="0" i="0" u="none" strike="noStrike" cap="none">
                <a:solidFill>
                  <a:schemeClr val="lt1"/>
                </a:solidFill>
                <a:latin typeface="Trebuchet MS"/>
                <a:ea typeface="Trebuchet MS"/>
                <a:cs typeface="Trebuchet MS"/>
                <a:sym typeface="Trebuchet MS"/>
              </a:defRPr>
            </a:lvl6pPr>
            <a:lvl7pPr marL="2971800" marR="0" lvl="6" indent="-139700" algn="l" rtl="0">
              <a:lnSpc>
                <a:spcPct val="90000"/>
              </a:lnSpc>
              <a:spcBef>
                <a:spcPts val="500"/>
              </a:spcBef>
              <a:buClr>
                <a:schemeClr val="lt1"/>
              </a:buClr>
              <a:buSzPct val="100000"/>
              <a:buFont typeface="Arial"/>
              <a:buChar char="•"/>
              <a:defRPr sz="1400" b="0" i="0" u="none" strike="noStrike" cap="none">
                <a:solidFill>
                  <a:schemeClr val="lt1"/>
                </a:solidFill>
                <a:latin typeface="Trebuchet MS"/>
                <a:ea typeface="Trebuchet MS"/>
                <a:cs typeface="Trebuchet MS"/>
                <a:sym typeface="Trebuchet MS"/>
              </a:defRPr>
            </a:lvl7pPr>
            <a:lvl8pPr marL="3429000" marR="0" lvl="7" indent="-139700" algn="l" rtl="0">
              <a:lnSpc>
                <a:spcPct val="90000"/>
              </a:lnSpc>
              <a:spcBef>
                <a:spcPts val="500"/>
              </a:spcBef>
              <a:buClr>
                <a:schemeClr val="lt1"/>
              </a:buClr>
              <a:buSzPct val="100000"/>
              <a:buFont typeface="Arial"/>
              <a:buChar char="•"/>
              <a:defRPr sz="1400" b="0" i="0" u="none" strike="noStrike" cap="none">
                <a:solidFill>
                  <a:schemeClr val="lt1"/>
                </a:solidFill>
                <a:latin typeface="Trebuchet MS"/>
                <a:ea typeface="Trebuchet MS"/>
                <a:cs typeface="Trebuchet MS"/>
                <a:sym typeface="Trebuchet MS"/>
              </a:defRPr>
            </a:lvl8pPr>
            <a:lvl9pPr marL="3886200" marR="0" lvl="8" indent="-139700" algn="l" rtl="0">
              <a:lnSpc>
                <a:spcPct val="90000"/>
              </a:lnSpc>
              <a:spcBef>
                <a:spcPts val="500"/>
              </a:spcBef>
              <a:buClr>
                <a:schemeClr val="lt1"/>
              </a:buClr>
              <a:buSzPct val="100000"/>
              <a:buFont typeface="Arial"/>
              <a:buChar char="•"/>
              <a:defRPr sz="1400" b="0" i="0" u="none" strike="noStrike" cap="none">
                <a:solidFill>
                  <a:schemeClr val="lt1"/>
                </a:solidFill>
                <a:latin typeface="Trebuchet MS"/>
                <a:ea typeface="Trebuchet MS"/>
                <a:cs typeface="Trebuchet MS"/>
                <a:sym typeface="Trebuchet MS"/>
              </a:defRPr>
            </a:lvl9pPr>
          </a:lstStyle>
          <a:p>
            <a:endParaRPr/>
          </a:p>
        </p:txBody>
      </p:sp>
      <p:sp>
        <p:nvSpPr>
          <p:cNvPr id="32" name="Shape 32"/>
          <p:cNvSpPr txBox="1">
            <a:spLocks noGrp="1"/>
          </p:cNvSpPr>
          <p:nvPr>
            <p:ph type="dt" idx="10"/>
          </p:nvPr>
        </p:nvSpPr>
        <p:spPr>
          <a:xfrm>
            <a:off x="7550981" y="5936187"/>
            <a:ext cx="2743199" cy="365125"/>
          </a:xfrm>
          <a:prstGeom prst="rect">
            <a:avLst/>
          </a:prstGeom>
          <a:noFill/>
          <a:ln>
            <a:noFill/>
          </a:ln>
        </p:spPr>
        <p:txBody>
          <a:bodyPr lIns="91425" tIns="91425" rIns="91425" bIns="91425" anchor="ctr" anchorCtr="0"/>
          <a:lstStyle>
            <a:lvl1pPr marL="0" marR="0" lvl="0" indent="0" algn="r" rtl="0">
              <a:spcBef>
                <a:spcPts val="0"/>
              </a:spcBef>
              <a:buNone/>
              <a:defRPr sz="1050">
                <a:solidFill>
                  <a:schemeClr val="lt1"/>
                </a:solidFill>
                <a:latin typeface="Trebuchet MS"/>
                <a:ea typeface="Trebuchet MS"/>
                <a:cs typeface="Trebuchet MS"/>
                <a:sym typeface="Trebuchet MS"/>
              </a:defRPr>
            </a:lvl1pPr>
            <a:lvl2pPr marL="457200" marR="0" lvl="1" indent="0" algn="l" rtl="0">
              <a:spcBef>
                <a:spcPts val="0"/>
              </a:spcBef>
              <a:buNone/>
              <a:defRPr sz="1800" b="0" i="0" u="none" strike="noStrike" cap="none">
                <a:solidFill>
                  <a:schemeClr val="lt1"/>
                </a:solidFill>
                <a:latin typeface="Trebuchet MS"/>
                <a:ea typeface="Trebuchet MS"/>
                <a:cs typeface="Trebuchet MS"/>
                <a:sym typeface="Trebuchet MS"/>
              </a:defRPr>
            </a:lvl2pPr>
            <a:lvl3pPr marL="914400" marR="0" lvl="2" indent="0" algn="l" rtl="0">
              <a:spcBef>
                <a:spcPts val="0"/>
              </a:spcBef>
              <a:buNone/>
              <a:defRPr sz="1800" b="0" i="0" u="none" strike="noStrike" cap="none">
                <a:solidFill>
                  <a:schemeClr val="lt1"/>
                </a:solidFill>
                <a:latin typeface="Trebuchet MS"/>
                <a:ea typeface="Trebuchet MS"/>
                <a:cs typeface="Trebuchet MS"/>
                <a:sym typeface="Trebuchet MS"/>
              </a:defRPr>
            </a:lvl3pPr>
            <a:lvl4pPr marL="1371600" marR="0" lvl="3" indent="0" algn="l" rtl="0">
              <a:spcBef>
                <a:spcPts val="0"/>
              </a:spcBef>
              <a:buNone/>
              <a:defRPr sz="1800" b="0" i="0" u="none" strike="noStrike" cap="none">
                <a:solidFill>
                  <a:schemeClr val="lt1"/>
                </a:solidFill>
                <a:latin typeface="Trebuchet MS"/>
                <a:ea typeface="Trebuchet MS"/>
                <a:cs typeface="Trebuchet MS"/>
                <a:sym typeface="Trebuchet MS"/>
              </a:defRPr>
            </a:lvl4pPr>
            <a:lvl5pPr marL="1828800" marR="0" lvl="4" indent="0" algn="l" rtl="0">
              <a:spcBef>
                <a:spcPts val="0"/>
              </a:spcBef>
              <a:buNone/>
              <a:defRPr sz="1800" b="0" i="0" u="none" strike="noStrike" cap="none">
                <a:solidFill>
                  <a:schemeClr val="lt1"/>
                </a:solidFill>
                <a:latin typeface="Trebuchet MS"/>
                <a:ea typeface="Trebuchet MS"/>
                <a:cs typeface="Trebuchet MS"/>
                <a:sym typeface="Trebuchet MS"/>
              </a:defRPr>
            </a:lvl5pPr>
            <a:lvl6pPr marL="2286000" marR="0" lvl="5" indent="0" algn="l" rtl="0">
              <a:spcBef>
                <a:spcPts val="0"/>
              </a:spcBef>
              <a:buNone/>
              <a:defRPr sz="1800" b="0" i="0" u="none" strike="noStrike" cap="none">
                <a:solidFill>
                  <a:schemeClr val="lt1"/>
                </a:solidFill>
                <a:latin typeface="Trebuchet MS"/>
                <a:ea typeface="Trebuchet MS"/>
                <a:cs typeface="Trebuchet MS"/>
                <a:sym typeface="Trebuchet MS"/>
              </a:defRPr>
            </a:lvl6pPr>
            <a:lvl7pPr marL="2743200" marR="0" lvl="6" indent="0" algn="l" rtl="0">
              <a:spcBef>
                <a:spcPts val="0"/>
              </a:spcBef>
              <a:buNone/>
              <a:defRPr sz="1800" b="0" i="0" u="none" strike="noStrike" cap="none">
                <a:solidFill>
                  <a:schemeClr val="lt1"/>
                </a:solidFill>
                <a:latin typeface="Trebuchet MS"/>
                <a:ea typeface="Trebuchet MS"/>
                <a:cs typeface="Trebuchet MS"/>
                <a:sym typeface="Trebuchet MS"/>
              </a:defRPr>
            </a:lvl7pPr>
            <a:lvl8pPr marL="3200400" marR="0" lvl="7" indent="0" algn="l" rtl="0">
              <a:spcBef>
                <a:spcPts val="0"/>
              </a:spcBef>
              <a:buNone/>
              <a:defRPr sz="1800" b="0" i="0" u="none" strike="noStrike" cap="none">
                <a:solidFill>
                  <a:schemeClr val="lt1"/>
                </a:solidFill>
                <a:latin typeface="Trebuchet MS"/>
                <a:ea typeface="Trebuchet MS"/>
                <a:cs typeface="Trebuchet MS"/>
                <a:sym typeface="Trebuchet MS"/>
              </a:defRPr>
            </a:lvl8pPr>
            <a:lvl9pPr marL="3657600" marR="0" lvl="8" indent="0" algn="l" rtl="0">
              <a:spcBef>
                <a:spcPts val="0"/>
              </a:spcBef>
              <a:buNone/>
              <a:defRPr sz="1800" b="0" i="0" u="none" strike="noStrike" cap="none">
                <a:solidFill>
                  <a:schemeClr val="lt1"/>
                </a:solidFill>
                <a:latin typeface="Trebuchet MS"/>
                <a:ea typeface="Trebuchet MS"/>
                <a:cs typeface="Trebuchet MS"/>
                <a:sym typeface="Trebuchet MS"/>
              </a:defRPr>
            </a:lvl9pPr>
          </a:lstStyle>
          <a:p>
            <a:endParaRPr/>
          </a:p>
        </p:txBody>
      </p:sp>
      <p:sp>
        <p:nvSpPr>
          <p:cNvPr id="33" name="Shape 33"/>
          <p:cNvSpPr txBox="1">
            <a:spLocks noGrp="1"/>
          </p:cNvSpPr>
          <p:nvPr>
            <p:ph type="ftr" idx="11"/>
          </p:nvPr>
        </p:nvSpPr>
        <p:spPr>
          <a:xfrm>
            <a:off x="680320" y="5936187"/>
            <a:ext cx="6870660" cy="365125"/>
          </a:xfrm>
          <a:prstGeom prst="rect">
            <a:avLst/>
          </a:prstGeom>
          <a:noFill/>
          <a:ln>
            <a:noFill/>
          </a:ln>
        </p:spPr>
        <p:txBody>
          <a:bodyPr lIns="91425" tIns="91425" rIns="91425" bIns="91425" anchor="ctr" anchorCtr="0"/>
          <a:lstStyle>
            <a:lvl1pPr marL="0" marR="0" lvl="0" indent="0" algn="l" rtl="0">
              <a:spcBef>
                <a:spcPts val="0"/>
              </a:spcBef>
              <a:buNone/>
              <a:defRPr sz="1050">
                <a:solidFill>
                  <a:schemeClr val="lt1"/>
                </a:solidFill>
                <a:latin typeface="Trebuchet MS"/>
                <a:ea typeface="Trebuchet MS"/>
                <a:cs typeface="Trebuchet MS"/>
                <a:sym typeface="Trebuchet MS"/>
              </a:defRPr>
            </a:lvl1pPr>
            <a:lvl2pPr marL="457200" marR="0" lvl="1" indent="0" algn="l" rtl="0">
              <a:spcBef>
                <a:spcPts val="0"/>
              </a:spcBef>
              <a:buNone/>
              <a:defRPr sz="1800" b="0" i="0" u="none" strike="noStrike" cap="none">
                <a:solidFill>
                  <a:schemeClr val="lt1"/>
                </a:solidFill>
                <a:latin typeface="Trebuchet MS"/>
                <a:ea typeface="Trebuchet MS"/>
                <a:cs typeface="Trebuchet MS"/>
                <a:sym typeface="Trebuchet MS"/>
              </a:defRPr>
            </a:lvl2pPr>
            <a:lvl3pPr marL="914400" marR="0" lvl="2" indent="0" algn="l" rtl="0">
              <a:spcBef>
                <a:spcPts val="0"/>
              </a:spcBef>
              <a:buNone/>
              <a:defRPr sz="1800" b="0" i="0" u="none" strike="noStrike" cap="none">
                <a:solidFill>
                  <a:schemeClr val="lt1"/>
                </a:solidFill>
                <a:latin typeface="Trebuchet MS"/>
                <a:ea typeface="Trebuchet MS"/>
                <a:cs typeface="Trebuchet MS"/>
                <a:sym typeface="Trebuchet MS"/>
              </a:defRPr>
            </a:lvl3pPr>
            <a:lvl4pPr marL="1371600" marR="0" lvl="3" indent="0" algn="l" rtl="0">
              <a:spcBef>
                <a:spcPts val="0"/>
              </a:spcBef>
              <a:buNone/>
              <a:defRPr sz="1800" b="0" i="0" u="none" strike="noStrike" cap="none">
                <a:solidFill>
                  <a:schemeClr val="lt1"/>
                </a:solidFill>
                <a:latin typeface="Trebuchet MS"/>
                <a:ea typeface="Trebuchet MS"/>
                <a:cs typeface="Trebuchet MS"/>
                <a:sym typeface="Trebuchet MS"/>
              </a:defRPr>
            </a:lvl4pPr>
            <a:lvl5pPr marL="1828800" marR="0" lvl="4" indent="0" algn="l" rtl="0">
              <a:spcBef>
                <a:spcPts val="0"/>
              </a:spcBef>
              <a:buNone/>
              <a:defRPr sz="1800" b="0" i="0" u="none" strike="noStrike" cap="none">
                <a:solidFill>
                  <a:schemeClr val="lt1"/>
                </a:solidFill>
                <a:latin typeface="Trebuchet MS"/>
                <a:ea typeface="Trebuchet MS"/>
                <a:cs typeface="Trebuchet MS"/>
                <a:sym typeface="Trebuchet MS"/>
              </a:defRPr>
            </a:lvl5pPr>
            <a:lvl6pPr marL="2286000" marR="0" lvl="5" indent="0" algn="l" rtl="0">
              <a:spcBef>
                <a:spcPts val="0"/>
              </a:spcBef>
              <a:buNone/>
              <a:defRPr sz="1800" b="0" i="0" u="none" strike="noStrike" cap="none">
                <a:solidFill>
                  <a:schemeClr val="lt1"/>
                </a:solidFill>
                <a:latin typeface="Trebuchet MS"/>
                <a:ea typeface="Trebuchet MS"/>
                <a:cs typeface="Trebuchet MS"/>
                <a:sym typeface="Trebuchet MS"/>
              </a:defRPr>
            </a:lvl6pPr>
            <a:lvl7pPr marL="2743200" marR="0" lvl="6" indent="0" algn="l" rtl="0">
              <a:spcBef>
                <a:spcPts val="0"/>
              </a:spcBef>
              <a:buNone/>
              <a:defRPr sz="1800" b="0" i="0" u="none" strike="noStrike" cap="none">
                <a:solidFill>
                  <a:schemeClr val="lt1"/>
                </a:solidFill>
                <a:latin typeface="Trebuchet MS"/>
                <a:ea typeface="Trebuchet MS"/>
                <a:cs typeface="Trebuchet MS"/>
                <a:sym typeface="Trebuchet MS"/>
              </a:defRPr>
            </a:lvl7pPr>
            <a:lvl8pPr marL="3200400" marR="0" lvl="7" indent="0" algn="l" rtl="0">
              <a:spcBef>
                <a:spcPts val="0"/>
              </a:spcBef>
              <a:buNone/>
              <a:defRPr sz="1800" b="0" i="0" u="none" strike="noStrike" cap="none">
                <a:solidFill>
                  <a:schemeClr val="lt1"/>
                </a:solidFill>
                <a:latin typeface="Trebuchet MS"/>
                <a:ea typeface="Trebuchet MS"/>
                <a:cs typeface="Trebuchet MS"/>
                <a:sym typeface="Trebuchet MS"/>
              </a:defRPr>
            </a:lvl8pPr>
            <a:lvl9pPr marL="3657600" marR="0" lvl="8" indent="0" algn="l" rtl="0">
              <a:spcBef>
                <a:spcPts val="0"/>
              </a:spcBef>
              <a:buNone/>
              <a:defRPr sz="1800" b="0" i="0" u="none" strike="noStrike" cap="none">
                <a:solidFill>
                  <a:schemeClr val="lt1"/>
                </a:solidFill>
                <a:latin typeface="Trebuchet MS"/>
                <a:ea typeface="Trebuchet MS"/>
                <a:cs typeface="Trebuchet MS"/>
                <a:sym typeface="Trebuchet MS"/>
              </a:defRPr>
            </a:lvl9pPr>
          </a:lstStyle>
          <a:p>
            <a:endParaRPr/>
          </a:p>
        </p:txBody>
      </p:sp>
      <p:sp>
        <p:nvSpPr>
          <p:cNvPr id="34" name="Shape 34"/>
          <p:cNvSpPr txBox="1">
            <a:spLocks noGrp="1"/>
          </p:cNvSpPr>
          <p:nvPr>
            <p:ph type="sldNum" idx="12"/>
          </p:nvPr>
        </p:nvSpPr>
        <p:spPr>
          <a:xfrm>
            <a:off x="10729454" y="753227"/>
            <a:ext cx="1154150" cy="1090788"/>
          </a:xfrm>
          <a:prstGeom prst="rect">
            <a:avLst/>
          </a:prstGeom>
          <a:noFill/>
          <a:ln>
            <a:noFill/>
          </a:ln>
        </p:spPr>
        <p:txBody>
          <a:bodyPr lIns="91425" tIns="45700" rIns="91425" bIns="45700" anchor="ctr" anchorCtr="0">
            <a:noAutofit/>
          </a:bodyPr>
          <a:lstStyle/>
          <a:p>
            <a:pPr marL="0" marR="0" lvl="0" indent="0" algn="l" rtl="0">
              <a:spcBef>
                <a:spcPts val="0"/>
              </a:spcBef>
              <a:buSzPct val="25000"/>
              <a:buNone/>
            </a:pPr>
            <a:fld id="{00000000-1234-1234-1234-123412341234}" type="slidenum">
              <a:rPr lang="en-US" sz="3600">
                <a:solidFill>
                  <a:schemeClr val="lt1"/>
                </a:solidFill>
                <a:latin typeface="Trebuchet MS"/>
                <a:ea typeface="Trebuchet MS"/>
                <a:cs typeface="Trebuchet MS"/>
                <a:sym typeface="Trebuchet MS"/>
              </a:rPr>
              <a:t>‹#›</a:t>
            </a:fld>
            <a:endParaRPr lang="en-US" sz="3600">
              <a:solidFill>
                <a:schemeClr val="lt1"/>
              </a:solidFill>
              <a:latin typeface="Trebuchet MS"/>
              <a:ea typeface="Trebuchet MS"/>
              <a:cs typeface="Trebuchet MS"/>
              <a:sym typeface="Trebuchet MS"/>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35"/>
        <p:cNvGrpSpPr/>
        <p:nvPr/>
      </p:nvGrpSpPr>
      <p:grpSpPr>
        <a:xfrm>
          <a:off x="0" y="0"/>
          <a:ext cx="0" cy="0"/>
          <a:chOff x="0" y="0"/>
          <a:chExt cx="0" cy="0"/>
        </a:xfrm>
      </p:grpSpPr>
      <p:pic>
        <p:nvPicPr>
          <p:cNvPr id="36" name="Shape 36" descr="HD-ShadowLong.png"/>
          <p:cNvPicPr preferRelativeResize="0"/>
          <p:nvPr/>
        </p:nvPicPr>
        <p:blipFill rotWithShape="1">
          <a:blip r:embed="rId2">
            <a:alphaModFix/>
          </a:blip>
          <a:srcRect/>
          <a:stretch/>
        </p:blipFill>
        <p:spPr>
          <a:xfrm>
            <a:off x="0" y="4242851"/>
            <a:ext cx="8968083" cy="275941"/>
          </a:xfrm>
          <a:prstGeom prst="rect">
            <a:avLst/>
          </a:prstGeom>
          <a:noFill/>
          <a:ln>
            <a:noFill/>
          </a:ln>
        </p:spPr>
      </p:pic>
      <p:pic>
        <p:nvPicPr>
          <p:cNvPr id="37" name="Shape 37" descr="HD-ShadowShort.png"/>
          <p:cNvPicPr preferRelativeResize="0"/>
          <p:nvPr/>
        </p:nvPicPr>
        <p:blipFill rotWithShape="1">
          <a:blip r:embed="rId3">
            <a:alphaModFix/>
          </a:blip>
          <a:srcRect/>
          <a:stretch/>
        </p:blipFill>
        <p:spPr>
          <a:xfrm>
            <a:off x="9111715" y="4243844"/>
            <a:ext cx="3077108" cy="276940"/>
          </a:xfrm>
          <a:prstGeom prst="rect">
            <a:avLst/>
          </a:prstGeom>
          <a:noFill/>
          <a:ln>
            <a:noFill/>
          </a:ln>
        </p:spPr>
      </p:pic>
      <p:sp>
        <p:nvSpPr>
          <p:cNvPr id="38" name="Shape 38"/>
          <p:cNvSpPr/>
          <p:nvPr/>
        </p:nvSpPr>
        <p:spPr>
          <a:xfrm>
            <a:off x="0" y="2590077"/>
            <a:ext cx="8968085" cy="1660332"/>
          </a:xfrm>
          <a:prstGeom prst="rect">
            <a:avLst/>
          </a:prstGeom>
          <a:solidFill>
            <a:srgbClr val="262626"/>
          </a:solidFill>
          <a:ln>
            <a:noFill/>
          </a:ln>
        </p:spPr>
        <p:txBody>
          <a:bodyPr lIns="91425" tIns="91425" rIns="91425" bIns="91425" anchor="ctr" anchorCtr="0">
            <a:noAutofit/>
          </a:bodyPr>
          <a:lstStyle/>
          <a:p>
            <a:pPr lvl="0">
              <a:spcBef>
                <a:spcPts val="0"/>
              </a:spcBef>
              <a:buNone/>
            </a:pPr>
            <a:endParaRPr/>
          </a:p>
        </p:txBody>
      </p:sp>
      <p:sp>
        <p:nvSpPr>
          <p:cNvPr id="39" name="Shape 39"/>
          <p:cNvSpPr/>
          <p:nvPr/>
        </p:nvSpPr>
        <p:spPr>
          <a:xfrm>
            <a:off x="9111714" y="2590077"/>
            <a:ext cx="3077108" cy="1660332"/>
          </a:xfrm>
          <a:prstGeom prst="rect">
            <a:avLst/>
          </a:prstGeom>
          <a:solidFill>
            <a:schemeClr val="accent1"/>
          </a:solidFill>
          <a:ln>
            <a:noFill/>
          </a:ln>
        </p:spPr>
        <p:txBody>
          <a:bodyPr lIns="91425" tIns="91425" rIns="91425" bIns="91425" anchor="ctr" anchorCtr="0">
            <a:noAutofit/>
          </a:bodyPr>
          <a:lstStyle/>
          <a:p>
            <a:pPr lvl="0">
              <a:spcBef>
                <a:spcPts val="0"/>
              </a:spcBef>
              <a:buNone/>
            </a:pPr>
            <a:endParaRPr/>
          </a:p>
        </p:txBody>
      </p:sp>
      <p:sp>
        <p:nvSpPr>
          <p:cNvPr id="40" name="Shape 40"/>
          <p:cNvSpPr txBox="1">
            <a:spLocks noGrp="1"/>
          </p:cNvSpPr>
          <p:nvPr>
            <p:ph type="ctrTitle"/>
          </p:nvPr>
        </p:nvSpPr>
        <p:spPr>
          <a:xfrm>
            <a:off x="680322" y="2733708"/>
            <a:ext cx="8144134" cy="1373070"/>
          </a:xfrm>
          <a:prstGeom prst="rect">
            <a:avLst/>
          </a:prstGeom>
          <a:noFill/>
          <a:ln>
            <a:noFill/>
          </a:ln>
        </p:spPr>
        <p:txBody>
          <a:bodyPr lIns="91425" tIns="91425" rIns="91425" bIns="91425" anchor="b" anchorCtr="0"/>
          <a:lstStyle>
            <a:lvl1pPr marL="0" marR="0" lvl="0" indent="0" algn="r" rtl="0">
              <a:lnSpc>
                <a:spcPct val="90000"/>
              </a:lnSpc>
              <a:spcBef>
                <a:spcPts val="0"/>
              </a:spcBef>
              <a:buClr>
                <a:schemeClr val="lt1"/>
              </a:buClr>
              <a:buFont typeface="Trebuchet MS"/>
              <a:buNone/>
              <a:defRPr sz="5400" b="0" i="0" u="none" strike="noStrike" cap="none">
                <a:solidFill>
                  <a:schemeClr val="lt1"/>
                </a:solidFill>
                <a:latin typeface="Trebuchet MS"/>
                <a:ea typeface="Trebuchet MS"/>
                <a:cs typeface="Trebuchet MS"/>
                <a:sym typeface="Trebuchet MS"/>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41" name="Shape 41"/>
          <p:cNvSpPr txBox="1">
            <a:spLocks noGrp="1"/>
          </p:cNvSpPr>
          <p:nvPr>
            <p:ph type="subTitle" idx="1"/>
          </p:nvPr>
        </p:nvSpPr>
        <p:spPr>
          <a:xfrm>
            <a:off x="680322" y="4394039"/>
            <a:ext cx="8144134" cy="1117686"/>
          </a:xfrm>
          <a:prstGeom prst="rect">
            <a:avLst/>
          </a:prstGeom>
          <a:noFill/>
          <a:ln>
            <a:noFill/>
          </a:ln>
        </p:spPr>
        <p:txBody>
          <a:bodyPr lIns="91425" tIns="91425" rIns="91425" bIns="91425" anchor="t" anchorCtr="0"/>
          <a:lstStyle>
            <a:lvl1pPr marL="0" marR="0" lvl="0" indent="0" algn="r" rtl="0">
              <a:lnSpc>
                <a:spcPct val="90000"/>
              </a:lnSpc>
              <a:spcBef>
                <a:spcPts val="1000"/>
              </a:spcBef>
              <a:buClr>
                <a:schemeClr val="lt1"/>
              </a:buClr>
              <a:buFont typeface="Arial"/>
              <a:buNone/>
              <a:defRPr sz="2000" b="0" i="0" u="none" strike="noStrike" cap="none">
                <a:solidFill>
                  <a:schemeClr val="lt1"/>
                </a:solidFill>
                <a:latin typeface="Trebuchet MS"/>
                <a:ea typeface="Trebuchet MS"/>
                <a:cs typeface="Trebuchet MS"/>
                <a:sym typeface="Trebuchet MS"/>
              </a:defRPr>
            </a:lvl1pPr>
            <a:lvl2pPr marL="457200" marR="0" lvl="1" indent="0" algn="ctr" rtl="0">
              <a:lnSpc>
                <a:spcPct val="90000"/>
              </a:lnSpc>
              <a:spcBef>
                <a:spcPts val="500"/>
              </a:spcBef>
              <a:buClr>
                <a:schemeClr val="lt1"/>
              </a:buClr>
              <a:buFont typeface="Arial"/>
              <a:buNone/>
              <a:defRPr sz="2000" b="0" i="0" u="none" strike="noStrike" cap="none">
                <a:solidFill>
                  <a:schemeClr val="lt1"/>
                </a:solidFill>
                <a:latin typeface="Trebuchet MS"/>
                <a:ea typeface="Trebuchet MS"/>
                <a:cs typeface="Trebuchet MS"/>
                <a:sym typeface="Trebuchet MS"/>
              </a:defRPr>
            </a:lvl2pPr>
            <a:lvl3pPr marL="914400" marR="0" lvl="2" indent="0" algn="ctr" rtl="0">
              <a:lnSpc>
                <a:spcPct val="90000"/>
              </a:lnSpc>
              <a:spcBef>
                <a:spcPts val="500"/>
              </a:spcBef>
              <a:buClr>
                <a:schemeClr val="lt1"/>
              </a:buClr>
              <a:buFont typeface="Arial"/>
              <a:buNone/>
              <a:defRPr sz="1800" b="0" i="0" u="none" strike="noStrike" cap="none">
                <a:solidFill>
                  <a:schemeClr val="lt1"/>
                </a:solidFill>
                <a:latin typeface="Trebuchet MS"/>
                <a:ea typeface="Trebuchet MS"/>
                <a:cs typeface="Trebuchet MS"/>
                <a:sym typeface="Trebuchet MS"/>
              </a:defRPr>
            </a:lvl3pPr>
            <a:lvl4pPr marL="1371600" marR="0" lvl="3" indent="0" algn="ctr" rtl="0">
              <a:lnSpc>
                <a:spcPct val="90000"/>
              </a:lnSpc>
              <a:spcBef>
                <a:spcPts val="500"/>
              </a:spcBef>
              <a:buClr>
                <a:schemeClr val="lt1"/>
              </a:buClr>
              <a:buFont typeface="Arial"/>
              <a:buNone/>
              <a:defRPr sz="1600" b="0" i="0" u="none" strike="noStrike" cap="none">
                <a:solidFill>
                  <a:schemeClr val="lt1"/>
                </a:solidFill>
                <a:latin typeface="Trebuchet MS"/>
                <a:ea typeface="Trebuchet MS"/>
                <a:cs typeface="Trebuchet MS"/>
                <a:sym typeface="Trebuchet MS"/>
              </a:defRPr>
            </a:lvl4pPr>
            <a:lvl5pPr marL="1828800" marR="0" lvl="4" indent="0" algn="ctr" rtl="0">
              <a:lnSpc>
                <a:spcPct val="90000"/>
              </a:lnSpc>
              <a:spcBef>
                <a:spcPts val="500"/>
              </a:spcBef>
              <a:buClr>
                <a:schemeClr val="lt1"/>
              </a:buClr>
              <a:buFont typeface="Arial"/>
              <a:buNone/>
              <a:defRPr sz="1600" b="0" i="0" u="none" strike="noStrike" cap="none">
                <a:solidFill>
                  <a:schemeClr val="lt1"/>
                </a:solidFill>
                <a:latin typeface="Trebuchet MS"/>
                <a:ea typeface="Trebuchet MS"/>
                <a:cs typeface="Trebuchet MS"/>
                <a:sym typeface="Trebuchet MS"/>
              </a:defRPr>
            </a:lvl5pPr>
            <a:lvl6pPr marL="2286000" marR="0" lvl="5" indent="0" algn="ctr" rtl="0">
              <a:lnSpc>
                <a:spcPct val="90000"/>
              </a:lnSpc>
              <a:spcBef>
                <a:spcPts val="500"/>
              </a:spcBef>
              <a:buClr>
                <a:schemeClr val="lt1"/>
              </a:buClr>
              <a:buFont typeface="Arial"/>
              <a:buNone/>
              <a:defRPr sz="1600" b="0" i="0" u="none" strike="noStrike" cap="none">
                <a:solidFill>
                  <a:schemeClr val="lt1"/>
                </a:solidFill>
                <a:latin typeface="Trebuchet MS"/>
                <a:ea typeface="Trebuchet MS"/>
                <a:cs typeface="Trebuchet MS"/>
                <a:sym typeface="Trebuchet MS"/>
              </a:defRPr>
            </a:lvl6pPr>
            <a:lvl7pPr marL="2743200" marR="0" lvl="6" indent="0" algn="ctr" rtl="0">
              <a:lnSpc>
                <a:spcPct val="90000"/>
              </a:lnSpc>
              <a:spcBef>
                <a:spcPts val="500"/>
              </a:spcBef>
              <a:buClr>
                <a:schemeClr val="lt1"/>
              </a:buClr>
              <a:buFont typeface="Arial"/>
              <a:buNone/>
              <a:defRPr sz="1600" b="0" i="0" u="none" strike="noStrike" cap="none">
                <a:solidFill>
                  <a:schemeClr val="lt1"/>
                </a:solidFill>
                <a:latin typeface="Trebuchet MS"/>
                <a:ea typeface="Trebuchet MS"/>
                <a:cs typeface="Trebuchet MS"/>
                <a:sym typeface="Trebuchet MS"/>
              </a:defRPr>
            </a:lvl7pPr>
            <a:lvl8pPr marL="3200400" marR="0" lvl="7" indent="0" algn="ctr" rtl="0">
              <a:lnSpc>
                <a:spcPct val="90000"/>
              </a:lnSpc>
              <a:spcBef>
                <a:spcPts val="500"/>
              </a:spcBef>
              <a:buClr>
                <a:schemeClr val="lt1"/>
              </a:buClr>
              <a:buFont typeface="Arial"/>
              <a:buNone/>
              <a:defRPr sz="1600" b="0" i="0" u="none" strike="noStrike" cap="none">
                <a:solidFill>
                  <a:schemeClr val="lt1"/>
                </a:solidFill>
                <a:latin typeface="Trebuchet MS"/>
                <a:ea typeface="Trebuchet MS"/>
                <a:cs typeface="Trebuchet MS"/>
                <a:sym typeface="Trebuchet MS"/>
              </a:defRPr>
            </a:lvl8pPr>
            <a:lvl9pPr marL="3657600" marR="0" lvl="8" indent="0" algn="ctr" rtl="0">
              <a:lnSpc>
                <a:spcPct val="90000"/>
              </a:lnSpc>
              <a:spcBef>
                <a:spcPts val="500"/>
              </a:spcBef>
              <a:buClr>
                <a:schemeClr val="lt1"/>
              </a:buClr>
              <a:buFont typeface="Arial"/>
              <a:buNone/>
              <a:defRPr sz="1600" b="0" i="0" u="none" strike="noStrike" cap="none">
                <a:solidFill>
                  <a:schemeClr val="lt1"/>
                </a:solidFill>
                <a:latin typeface="Trebuchet MS"/>
                <a:ea typeface="Trebuchet MS"/>
                <a:cs typeface="Trebuchet MS"/>
                <a:sym typeface="Trebuchet MS"/>
              </a:defRPr>
            </a:lvl9pPr>
          </a:lstStyle>
          <a:p>
            <a:endParaRPr/>
          </a:p>
        </p:txBody>
      </p:sp>
      <p:sp>
        <p:nvSpPr>
          <p:cNvPr id="42" name="Shape 42"/>
          <p:cNvSpPr txBox="1">
            <a:spLocks noGrp="1"/>
          </p:cNvSpPr>
          <p:nvPr>
            <p:ph type="dt" idx="10"/>
          </p:nvPr>
        </p:nvSpPr>
        <p:spPr>
          <a:xfrm>
            <a:off x="7550981" y="5936187"/>
            <a:ext cx="2743199" cy="365125"/>
          </a:xfrm>
          <a:prstGeom prst="rect">
            <a:avLst/>
          </a:prstGeom>
          <a:noFill/>
          <a:ln>
            <a:noFill/>
          </a:ln>
        </p:spPr>
        <p:txBody>
          <a:bodyPr lIns="91425" tIns="91425" rIns="91425" bIns="91425" anchor="ctr" anchorCtr="0"/>
          <a:lstStyle>
            <a:lvl1pPr marL="0" marR="0" lvl="0" indent="0" algn="r" rtl="0">
              <a:spcBef>
                <a:spcPts val="0"/>
              </a:spcBef>
              <a:buNone/>
              <a:defRPr sz="1050">
                <a:solidFill>
                  <a:schemeClr val="lt1"/>
                </a:solidFill>
                <a:latin typeface="Trebuchet MS"/>
                <a:ea typeface="Trebuchet MS"/>
                <a:cs typeface="Trebuchet MS"/>
                <a:sym typeface="Trebuchet MS"/>
              </a:defRPr>
            </a:lvl1pPr>
            <a:lvl2pPr marL="457200" marR="0" lvl="1" indent="0" algn="l" rtl="0">
              <a:spcBef>
                <a:spcPts val="0"/>
              </a:spcBef>
              <a:buNone/>
              <a:defRPr sz="1800" b="0" i="0" u="none" strike="noStrike" cap="none">
                <a:solidFill>
                  <a:schemeClr val="lt1"/>
                </a:solidFill>
                <a:latin typeface="Trebuchet MS"/>
                <a:ea typeface="Trebuchet MS"/>
                <a:cs typeface="Trebuchet MS"/>
                <a:sym typeface="Trebuchet MS"/>
              </a:defRPr>
            </a:lvl2pPr>
            <a:lvl3pPr marL="914400" marR="0" lvl="2" indent="0" algn="l" rtl="0">
              <a:spcBef>
                <a:spcPts val="0"/>
              </a:spcBef>
              <a:buNone/>
              <a:defRPr sz="1800" b="0" i="0" u="none" strike="noStrike" cap="none">
                <a:solidFill>
                  <a:schemeClr val="lt1"/>
                </a:solidFill>
                <a:latin typeface="Trebuchet MS"/>
                <a:ea typeface="Trebuchet MS"/>
                <a:cs typeface="Trebuchet MS"/>
                <a:sym typeface="Trebuchet MS"/>
              </a:defRPr>
            </a:lvl3pPr>
            <a:lvl4pPr marL="1371600" marR="0" lvl="3" indent="0" algn="l" rtl="0">
              <a:spcBef>
                <a:spcPts val="0"/>
              </a:spcBef>
              <a:buNone/>
              <a:defRPr sz="1800" b="0" i="0" u="none" strike="noStrike" cap="none">
                <a:solidFill>
                  <a:schemeClr val="lt1"/>
                </a:solidFill>
                <a:latin typeface="Trebuchet MS"/>
                <a:ea typeface="Trebuchet MS"/>
                <a:cs typeface="Trebuchet MS"/>
                <a:sym typeface="Trebuchet MS"/>
              </a:defRPr>
            </a:lvl4pPr>
            <a:lvl5pPr marL="1828800" marR="0" lvl="4" indent="0" algn="l" rtl="0">
              <a:spcBef>
                <a:spcPts val="0"/>
              </a:spcBef>
              <a:buNone/>
              <a:defRPr sz="1800" b="0" i="0" u="none" strike="noStrike" cap="none">
                <a:solidFill>
                  <a:schemeClr val="lt1"/>
                </a:solidFill>
                <a:latin typeface="Trebuchet MS"/>
                <a:ea typeface="Trebuchet MS"/>
                <a:cs typeface="Trebuchet MS"/>
                <a:sym typeface="Trebuchet MS"/>
              </a:defRPr>
            </a:lvl5pPr>
            <a:lvl6pPr marL="2286000" marR="0" lvl="5" indent="0" algn="l" rtl="0">
              <a:spcBef>
                <a:spcPts val="0"/>
              </a:spcBef>
              <a:buNone/>
              <a:defRPr sz="1800" b="0" i="0" u="none" strike="noStrike" cap="none">
                <a:solidFill>
                  <a:schemeClr val="lt1"/>
                </a:solidFill>
                <a:latin typeface="Trebuchet MS"/>
                <a:ea typeface="Trebuchet MS"/>
                <a:cs typeface="Trebuchet MS"/>
                <a:sym typeface="Trebuchet MS"/>
              </a:defRPr>
            </a:lvl6pPr>
            <a:lvl7pPr marL="2743200" marR="0" lvl="6" indent="0" algn="l" rtl="0">
              <a:spcBef>
                <a:spcPts val="0"/>
              </a:spcBef>
              <a:buNone/>
              <a:defRPr sz="1800" b="0" i="0" u="none" strike="noStrike" cap="none">
                <a:solidFill>
                  <a:schemeClr val="lt1"/>
                </a:solidFill>
                <a:latin typeface="Trebuchet MS"/>
                <a:ea typeface="Trebuchet MS"/>
                <a:cs typeface="Trebuchet MS"/>
                <a:sym typeface="Trebuchet MS"/>
              </a:defRPr>
            </a:lvl7pPr>
            <a:lvl8pPr marL="3200400" marR="0" lvl="7" indent="0" algn="l" rtl="0">
              <a:spcBef>
                <a:spcPts val="0"/>
              </a:spcBef>
              <a:buNone/>
              <a:defRPr sz="1800" b="0" i="0" u="none" strike="noStrike" cap="none">
                <a:solidFill>
                  <a:schemeClr val="lt1"/>
                </a:solidFill>
                <a:latin typeface="Trebuchet MS"/>
                <a:ea typeface="Trebuchet MS"/>
                <a:cs typeface="Trebuchet MS"/>
                <a:sym typeface="Trebuchet MS"/>
              </a:defRPr>
            </a:lvl8pPr>
            <a:lvl9pPr marL="3657600" marR="0" lvl="8" indent="0" algn="l" rtl="0">
              <a:spcBef>
                <a:spcPts val="0"/>
              </a:spcBef>
              <a:buNone/>
              <a:defRPr sz="1800" b="0" i="0" u="none" strike="noStrike" cap="none">
                <a:solidFill>
                  <a:schemeClr val="lt1"/>
                </a:solidFill>
                <a:latin typeface="Trebuchet MS"/>
                <a:ea typeface="Trebuchet MS"/>
                <a:cs typeface="Trebuchet MS"/>
                <a:sym typeface="Trebuchet MS"/>
              </a:defRPr>
            </a:lvl9pPr>
          </a:lstStyle>
          <a:p>
            <a:endParaRPr/>
          </a:p>
        </p:txBody>
      </p:sp>
      <p:sp>
        <p:nvSpPr>
          <p:cNvPr id="43" name="Shape 43"/>
          <p:cNvSpPr txBox="1">
            <a:spLocks noGrp="1"/>
          </p:cNvSpPr>
          <p:nvPr>
            <p:ph type="ftr" idx="11"/>
          </p:nvPr>
        </p:nvSpPr>
        <p:spPr>
          <a:xfrm>
            <a:off x="680320" y="5936187"/>
            <a:ext cx="6870660" cy="365125"/>
          </a:xfrm>
          <a:prstGeom prst="rect">
            <a:avLst/>
          </a:prstGeom>
          <a:noFill/>
          <a:ln>
            <a:noFill/>
          </a:ln>
        </p:spPr>
        <p:txBody>
          <a:bodyPr lIns="91425" tIns="91425" rIns="91425" bIns="91425" anchor="ctr" anchorCtr="0"/>
          <a:lstStyle>
            <a:lvl1pPr marL="0" marR="0" lvl="0" indent="0" algn="l" rtl="0">
              <a:spcBef>
                <a:spcPts val="0"/>
              </a:spcBef>
              <a:buNone/>
              <a:defRPr sz="1050">
                <a:solidFill>
                  <a:schemeClr val="lt1"/>
                </a:solidFill>
                <a:latin typeface="Trebuchet MS"/>
                <a:ea typeface="Trebuchet MS"/>
                <a:cs typeface="Trebuchet MS"/>
                <a:sym typeface="Trebuchet MS"/>
              </a:defRPr>
            </a:lvl1pPr>
            <a:lvl2pPr marL="457200" marR="0" lvl="1" indent="0" algn="l" rtl="0">
              <a:spcBef>
                <a:spcPts val="0"/>
              </a:spcBef>
              <a:buNone/>
              <a:defRPr sz="1800" b="0" i="0" u="none" strike="noStrike" cap="none">
                <a:solidFill>
                  <a:schemeClr val="lt1"/>
                </a:solidFill>
                <a:latin typeface="Trebuchet MS"/>
                <a:ea typeface="Trebuchet MS"/>
                <a:cs typeface="Trebuchet MS"/>
                <a:sym typeface="Trebuchet MS"/>
              </a:defRPr>
            </a:lvl2pPr>
            <a:lvl3pPr marL="914400" marR="0" lvl="2" indent="0" algn="l" rtl="0">
              <a:spcBef>
                <a:spcPts val="0"/>
              </a:spcBef>
              <a:buNone/>
              <a:defRPr sz="1800" b="0" i="0" u="none" strike="noStrike" cap="none">
                <a:solidFill>
                  <a:schemeClr val="lt1"/>
                </a:solidFill>
                <a:latin typeface="Trebuchet MS"/>
                <a:ea typeface="Trebuchet MS"/>
                <a:cs typeface="Trebuchet MS"/>
                <a:sym typeface="Trebuchet MS"/>
              </a:defRPr>
            </a:lvl3pPr>
            <a:lvl4pPr marL="1371600" marR="0" lvl="3" indent="0" algn="l" rtl="0">
              <a:spcBef>
                <a:spcPts val="0"/>
              </a:spcBef>
              <a:buNone/>
              <a:defRPr sz="1800" b="0" i="0" u="none" strike="noStrike" cap="none">
                <a:solidFill>
                  <a:schemeClr val="lt1"/>
                </a:solidFill>
                <a:latin typeface="Trebuchet MS"/>
                <a:ea typeface="Trebuchet MS"/>
                <a:cs typeface="Trebuchet MS"/>
                <a:sym typeface="Trebuchet MS"/>
              </a:defRPr>
            </a:lvl4pPr>
            <a:lvl5pPr marL="1828800" marR="0" lvl="4" indent="0" algn="l" rtl="0">
              <a:spcBef>
                <a:spcPts val="0"/>
              </a:spcBef>
              <a:buNone/>
              <a:defRPr sz="1800" b="0" i="0" u="none" strike="noStrike" cap="none">
                <a:solidFill>
                  <a:schemeClr val="lt1"/>
                </a:solidFill>
                <a:latin typeface="Trebuchet MS"/>
                <a:ea typeface="Trebuchet MS"/>
                <a:cs typeface="Trebuchet MS"/>
                <a:sym typeface="Trebuchet MS"/>
              </a:defRPr>
            </a:lvl5pPr>
            <a:lvl6pPr marL="2286000" marR="0" lvl="5" indent="0" algn="l" rtl="0">
              <a:spcBef>
                <a:spcPts val="0"/>
              </a:spcBef>
              <a:buNone/>
              <a:defRPr sz="1800" b="0" i="0" u="none" strike="noStrike" cap="none">
                <a:solidFill>
                  <a:schemeClr val="lt1"/>
                </a:solidFill>
                <a:latin typeface="Trebuchet MS"/>
                <a:ea typeface="Trebuchet MS"/>
                <a:cs typeface="Trebuchet MS"/>
                <a:sym typeface="Trebuchet MS"/>
              </a:defRPr>
            </a:lvl6pPr>
            <a:lvl7pPr marL="2743200" marR="0" lvl="6" indent="0" algn="l" rtl="0">
              <a:spcBef>
                <a:spcPts val="0"/>
              </a:spcBef>
              <a:buNone/>
              <a:defRPr sz="1800" b="0" i="0" u="none" strike="noStrike" cap="none">
                <a:solidFill>
                  <a:schemeClr val="lt1"/>
                </a:solidFill>
                <a:latin typeface="Trebuchet MS"/>
                <a:ea typeface="Trebuchet MS"/>
                <a:cs typeface="Trebuchet MS"/>
                <a:sym typeface="Trebuchet MS"/>
              </a:defRPr>
            </a:lvl7pPr>
            <a:lvl8pPr marL="3200400" marR="0" lvl="7" indent="0" algn="l" rtl="0">
              <a:spcBef>
                <a:spcPts val="0"/>
              </a:spcBef>
              <a:buNone/>
              <a:defRPr sz="1800" b="0" i="0" u="none" strike="noStrike" cap="none">
                <a:solidFill>
                  <a:schemeClr val="lt1"/>
                </a:solidFill>
                <a:latin typeface="Trebuchet MS"/>
                <a:ea typeface="Trebuchet MS"/>
                <a:cs typeface="Trebuchet MS"/>
                <a:sym typeface="Trebuchet MS"/>
              </a:defRPr>
            </a:lvl8pPr>
            <a:lvl9pPr marL="3657600" marR="0" lvl="8" indent="0" algn="l" rtl="0">
              <a:spcBef>
                <a:spcPts val="0"/>
              </a:spcBef>
              <a:buNone/>
              <a:defRPr sz="1800" b="0" i="0" u="none" strike="noStrike" cap="none">
                <a:solidFill>
                  <a:schemeClr val="lt1"/>
                </a:solidFill>
                <a:latin typeface="Trebuchet MS"/>
                <a:ea typeface="Trebuchet MS"/>
                <a:cs typeface="Trebuchet MS"/>
                <a:sym typeface="Trebuchet MS"/>
              </a:defRPr>
            </a:lvl9pPr>
          </a:lstStyle>
          <a:p>
            <a:endParaRPr/>
          </a:p>
        </p:txBody>
      </p:sp>
      <p:sp>
        <p:nvSpPr>
          <p:cNvPr id="44" name="Shape 44"/>
          <p:cNvSpPr txBox="1">
            <a:spLocks noGrp="1"/>
          </p:cNvSpPr>
          <p:nvPr>
            <p:ph type="sldNum" idx="12"/>
          </p:nvPr>
        </p:nvSpPr>
        <p:spPr>
          <a:xfrm>
            <a:off x="9255346" y="2750336"/>
            <a:ext cx="1171887" cy="1356442"/>
          </a:xfrm>
          <a:prstGeom prst="rect">
            <a:avLst/>
          </a:prstGeom>
          <a:noFill/>
          <a:ln>
            <a:noFill/>
          </a:ln>
        </p:spPr>
        <p:txBody>
          <a:bodyPr lIns="91425" tIns="45700" rIns="91425" bIns="45700" anchor="ctr" anchorCtr="0">
            <a:noAutofit/>
          </a:bodyPr>
          <a:lstStyle/>
          <a:p>
            <a:pPr marL="0" marR="0" lvl="0" indent="0" algn="l" rtl="0">
              <a:spcBef>
                <a:spcPts val="0"/>
              </a:spcBef>
              <a:buSzPct val="25000"/>
              <a:buNone/>
            </a:pPr>
            <a:fld id="{00000000-1234-1234-1234-123412341234}" type="slidenum">
              <a:rPr lang="en-US" sz="3600">
                <a:solidFill>
                  <a:schemeClr val="lt1"/>
                </a:solidFill>
                <a:latin typeface="Trebuchet MS"/>
                <a:ea typeface="Trebuchet MS"/>
                <a:cs typeface="Trebuchet MS"/>
                <a:sym typeface="Trebuchet MS"/>
              </a:rPr>
              <a:t>‹#›</a:t>
            </a:fld>
            <a:endParaRPr lang="en-US" sz="3600">
              <a:solidFill>
                <a:schemeClr val="lt1"/>
              </a:solidFill>
              <a:latin typeface="Trebuchet MS"/>
              <a:ea typeface="Trebuchet MS"/>
              <a:cs typeface="Trebuchet MS"/>
              <a:sym typeface="Trebuchet MS"/>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45"/>
        <p:cNvGrpSpPr/>
        <p:nvPr/>
      </p:nvGrpSpPr>
      <p:grpSpPr>
        <a:xfrm>
          <a:off x="0" y="0"/>
          <a:ext cx="0" cy="0"/>
          <a:chOff x="0" y="0"/>
          <a:chExt cx="0" cy="0"/>
        </a:xfrm>
      </p:grpSpPr>
      <p:pic>
        <p:nvPicPr>
          <p:cNvPr id="46" name="Shape 46" descr="HD-ShadowShort.png"/>
          <p:cNvPicPr preferRelativeResize="0"/>
          <p:nvPr/>
        </p:nvPicPr>
        <p:blipFill rotWithShape="1">
          <a:blip r:embed="rId2">
            <a:alphaModFix/>
          </a:blip>
          <a:srcRect/>
          <a:stretch/>
        </p:blipFill>
        <p:spPr>
          <a:xfrm>
            <a:off x="10585825" y="1971233"/>
            <a:ext cx="1602997" cy="144269"/>
          </a:xfrm>
          <a:prstGeom prst="rect">
            <a:avLst/>
          </a:prstGeom>
          <a:noFill/>
          <a:ln>
            <a:noFill/>
          </a:ln>
        </p:spPr>
      </p:pic>
      <p:sp>
        <p:nvSpPr>
          <p:cNvPr id="47" name="Shape 47"/>
          <p:cNvSpPr/>
          <p:nvPr/>
        </p:nvSpPr>
        <p:spPr>
          <a:xfrm>
            <a:off x="10585827" y="609600"/>
            <a:ext cx="1602997" cy="1368198"/>
          </a:xfrm>
          <a:prstGeom prst="rect">
            <a:avLst/>
          </a:prstGeom>
          <a:solidFill>
            <a:schemeClr val="accent1"/>
          </a:solidFill>
          <a:ln>
            <a:noFill/>
          </a:ln>
        </p:spPr>
        <p:txBody>
          <a:bodyPr lIns="91425" tIns="91425" rIns="91425" bIns="91425" anchor="ctr" anchorCtr="0">
            <a:noAutofit/>
          </a:bodyPr>
          <a:lstStyle/>
          <a:p>
            <a:pPr lvl="0">
              <a:spcBef>
                <a:spcPts val="0"/>
              </a:spcBef>
              <a:buNone/>
            </a:pPr>
            <a:endParaRPr/>
          </a:p>
        </p:txBody>
      </p:sp>
      <p:sp>
        <p:nvSpPr>
          <p:cNvPr id="48" name="Shape 48"/>
          <p:cNvSpPr txBox="1">
            <a:spLocks noGrp="1"/>
          </p:cNvSpPr>
          <p:nvPr>
            <p:ph type="dt" idx="10"/>
          </p:nvPr>
        </p:nvSpPr>
        <p:spPr>
          <a:xfrm>
            <a:off x="7550981" y="5936187"/>
            <a:ext cx="2743199" cy="365125"/>
          </a:xfrm>
          <a:prstGeom prst="rect">
            <a:avLst/>
          </a:prstGeom>
          <a:noFill/>
          <a:ln>
            <a:noFill/>
          </a:ln>
        </p:spPr>
        <p:txBody>
          <a:bodyPr lIns="91425" tIns="91425" rIns="91425" bIns="91425" anchor="ctr" anchorCtr="0"/>
          <a:lstStyle>
            <a:lvl1pPr marL="0" marR="0" lvl="0" indent="0" algn="r" rtl="0">
              <a:spcBef>
                <a:spcPts val="0"/>
              </a:spcBef>
              <a:buNone/>
              <a:defRPr sz="1050">
                <a:solidFill>
                  <a:schemeClr val="lt1"/>
                </a:solidFill>
                <a:latin typeface="Trebuchet MS"/>
                <a:ea typeface="Trebuchet MS"/>
                <a:cs typeface="Trebuchet MS"/>
                <a:sym typeface="Trebuchet MS"/>
              </a:defRPr>
            </a:lvl1pPr>
            <a:lvl2pPr marL="457200" marR="0" lvl="1" indent="0" algn="l" rtl="0">
              <a:spcBef>
                <a:spcPts val="0"/>
              </a:spcBef>
              <a:buNone/>
              <a:defRPr sz="1800" b="0" i="0" u="none" strike="noStrike" cap="none">
                <a:solidFill>
                  <a:schemeClr val="lt1"/>
                </a:solidFill>
                <a:latin typeface="Trebuchet MS"/>
                <a:ea typeface="Trebuchet MS"/>
                <a:cs typeface="Trebuchet MS"/>
                <a:sym typeface="Trebuchet MS"/>
              </a:defRPr>
            </a:lvl2pPr>
            <a:lvl3pPr marL="914400" marR="0" lvl="2" indent="0" algn="l" rtl="0">
              <a:spcBef>
                <a:spcPts val="0"/>
              </a:spcBef>
              <a:buNone/>
              <a:defRPr sz="1800" b="0" i="0" u="none" strike="noStrike" cap="none">
                <a:solidFill>
                  <a:schemeClr val="lt1"/>
                </a:solidFill>
                <a:latin typeface="Trebuchet MS"/>
                <a:ea typeface="Trebuchet MS"/>
                <a:cs typeface="Trebuchet MS"/>
                <a:sym typeface="Trebuchet MS"/>
              </a:defRPr>
            </a:lvl3pPr>
            <a:lvl4pPr marL="1371600" marR="0" lvl="3" indent="0" algn="l" rtl="0">
              <a:spcBef>
                <a:spcPts val="0"/>
              </a:spcBef>
              <a:buNone/>
              <a:defRPr sz="1800" b="0" i="0" u="none" strike="noStrike" cap="none">
                <a:solidFill>
                  <a:schemeClr val="lt1"/>
                </a:solidFill>
                <a:latin typeface="Trebuchet MS"/>
                <a:ea typeface="Trebuchet MS"/>
                <a:cs typeface="Trebuchet MS"/>
                <a:sym typeface="Trebuchet MS"/>
              </a:defRPr>
            </a:lvl4pPr>
            <a:lvl5pPr marL="1828800" marR="0" lvl="4" indent="0" algn="l" rtl="0">
              <a:spcBef>
                <a:spcPts val="0"/>
              </a:spcBef>
              <a:buNone/>
              <a:defRPr sz="1800" b="0" i="0" u="none" strike="noStrike" cap="none">
                <a:solidFill>
                  <a:schemeClr val="lt1"/>
                </a:solidFill>
                <a:latin typeface="Trebuchet MS"/>
                <a:ea typeface="Trebuchet MS"/>
                <a:cs typeface="Trebuchet MS"/>
                <a:sym typeface="Trebuchet MS"/>
              </a:defRPr>
            </a:lvl5pPr>
            <a:lvl6pPr marL="2286000" marR="0" lvl="5" indent="0" algn="l" rtl="0">
              <a:spcBef>
                <a:spcPts val="0"/>
              </a:spcBef>
              <a:buNone/>
              <a:defRPr sz="1800" b="0" i="0" u="none" strike="noStrike" cap="none">
                <a:solidFill>
                  <a:schemeClr val="lt1"/>
                </a:solidFill>
                <a:latin typeface="Trebuchet MS"/>
                <a:ea typeface="Trebuchet MS"/>
                <a:cs typeface="Trebuchet MS"/>
                <a:sym typeface="Trebuchet MS"/>
              </a:defRPr>
            </a:lvl6pPr>
            <a:lvl7pPr marL="2743200" marR="0" lvl="6" indent="0" algn="l" rtl="0">
              <a:spcBef>
                <a:spcPts val="0"/>
              </a:spcBef>
              <a:buNone/>
              <a:defRPr sz="1800" b="0" i="0" u="none" strike="noStrike" cap="none">
                <a:solidFill>
                  <a:schemeClr val="lt1"/>
                </a:solidFill>
                <a:latin typeface="Trebuchet MS"/>
                <a:ea typeface="Trebuchet MS"/>
                <a:cs typeface="Trebuchet MS"/>
                <a:sym typeface="Trebuchet MS"/>
              </a:defRPr>
            </a:lvl7pPr>
            <a:lvl8pPr marL="3200400" marR="0" lvl="7" indent="0" algn="l" rtl="0">
              <a:spcBef>
                <a:spcPts val="0"/>
              </a:spcBef>
              <a:buNone/>
              <a:defRPr sz="1800" b="0" i="0" u="none" strike="noStrike" cap="none">
                <a:solidFill>
                  <a:schemeClr val="lt1"/>
                </a:solidFill>
                <a:latin typeface="Trebuchet MS"/>
                <a:ea typeface="Trebuchet MS"/>
                <a:cs typeface="Trebuchet MS"/>
                <a:sym typeface="Trebuchet MS"/>
              </a:defRPr>
            </a:lvl8pPr>
            <a:lvl9pPr marL="3657600" marR="0" lvl="8" indent="0" algn="l" rtl="0">
              <a:spcBef>
                <a:spcPts val="0"/>
              </a:spcBef>
              <a:buNone/>
              <a:defRPr sz="1800" b="0" i="0" u="none" strike="noStrike" cap="none">
                <a:solidFill>
                  <a:schemeClr val="lt1"/>
                </a:solidFill>
                <a:latin typeface="Trebuchet MS"/>
                <a:ea typeface="Trebuchet MS"/>
                <a:cs typeface="Trebuchet MS"/>
                <a:sym typeface="Trebuchet MS"/>
              </a:defRPr>
            </a:lvl9pPr>
          </a:lstStyle>
          <a:p>
            <a:endParaRPr/>
          </a:p>
        </p:txBody>
      </p:sp>
      <p:sp>
        <p:nvSpPr>
          <p:cNvPr id="49" name="Shape 49"/>
          <p:cNvSpPr txBox="1">
            <a:spLocks noGrp="1"/>
          </p:cNvSpPr>
          <p:nvPr>
            <p:ph type="ftr" idx="11"/>
          </p:nvPr>
        </p:nvSpPr>
        <p:spPr>
          <a:xfrm>
            <a:off x="680320" y="5936187"/>
            <a:ext cx="6870660" cy="365125"/>
          </a:xfrm>
          <a:prstGeom prst="rect">
            <a:avLst/>
          </a:prstGeom>
          <a:noFill/>
          <a:ln>
            <a:noFill/>
          </a:ln>
        </p:spPr>
        <p:txBody>
          <a:bodyPr lIns="91425" tIns="91425" rIns="91425" bIns="91425" anchor="ctr" anchorCtr="0"/>
          <a:lstStyle>
            <a:lvl1pPr marL="0" marR="0" lvl="0" indent="0" algn="l" rtl="0">
              <a:spcBef>
                <a:spcPts val="0"/>
              </a:spcBef>
              <a:buNone/>
              <a:defRPr sz="1050">
                <a:solidFill>
                  <a:schemeClr val="lt1"/>
                </a:solidFill>
                <a:latin typeface="Trebuchet MS"/>
                <a:ea typeface="Trebuchet MS"/>
                <a:cs typeface="Trebuchet MS"/>
                <a:sym typeface="Trebuchet MS"/>
              </a:defRPr>
            </a:lvl1pPr>
            <a:lvl2pPr marL="457200" marR="0" lvl="1" indent="0" algn="l" rtl="0">
              <a:spcBef>
                <a:spcPts val="0"/>
              </a:spcBef>
              <a:buNone/>
              <a:defRPr sz="1800" b="0" i="0" u="none" strike="noStrike" cap="none">
                <a:solidFill>
                  <a:schemeClr val="lt1"/>
                </a:solidFill>
                <a:latin typeface="Trebuchet MS"/>
                <a:ea typeface="Trebuchet MS"/>
                <a:cs typeface="Trebuchet MS"/>
                <a:sym typeface="Trebuchet MS"/>
              </a:defRPr>
            </a:lvl2pPr>
            <a:lvl3pPr marL="914400" marR="0" lvl="2" indent="0" algn="l" rtl="0">
              <a:spcBef>
                <a:spcPts val="0"/>
              </a:spcBef>
              <a:buNone/>
              <a:defRPr sz="1800" b="0" i="0" u="none" strike="noStrike" cap="none">
                <a:solidFill>
                  <a:schemeClr val="lt1"/>
                </a:solidFill>
                <a:latin typeface="Trebuchet MS"/>
                <a:ea typeface="Trebuchet MS"/>
                <a:cs typeface="Trebuchet MS"/>
                <a:sym typeface="Trebuchet MS"/>
              </a:defRPr>
            </a:lvl3pPr>
            <a:lvl4pPr marL="1371600" marR="0" lvl="3" indent="0" algn="l" rtl="0">
              <a:spcBef>
                <a:spcPts val="0"/>
              </a:spcBef>
              <a:buNone/>
              <a:defRPr sz="1800" b="0" i="0" u="none" strike="noStrike" cap="none">
                <a:solidFill>
                  <a:schemeClr val="lt1"/>
                </a:solidFill>
                <a:latin typeface="Trebuchet MS"/>
                <a:ea typeface="Trebuchet MS"/>
                <a:cs typeface="Trebuchet MS"/>
                <a:sym typeface="Trebuchet MS"/>
              </a:defRPr>
            </a:lvl4pPr>
            <a:lvl5pPr marL="1828800" marR="0" lvl="4" indent="0" algn="l" rtl="0">
              <a:spcBef>
                <a:spcPts val="0"/>
              </a:spcBef>
              <a:buNone/>
              <a:defRPr sz="1800" b="0" i="0" u="none" strike="noStrike" cap="none">
                <a:solidFill>
                  <a:schemeClr val="lt1"/>
                </a:solidFill>
                <a:latin typeface="Trebuchet MS"/>
                <a:ea typeface="Trebuchet MS"/>
                <a:cs typeface="Trebuchet MS"/>
                <a:sym typeface="Trebuchet MS"/>
              </a:defRPr>
            </a:lvl5pPr>
            <a:lvl6pPr marL="2286000" marR="0" lvl="5" indent="0" algn="l" rtl="0">
              <a:spcBef>
                <a:spcPts val="0"/>
              </a:spcBef>
              <a:buNone/>
              <a:defRPr sz="1800" b="0" i="0" u="none" strike="noStrike" cap="none">
                <a:solidFill>
                  <a:schemeClr val="lt1"/>
                </a:solidFill>
                <a:latin typeface="Trebuchet MS"/>
                <a:ea typeface="Trebuchet MS"/>
                <a:cs typeface="Trebuchet MS"/>
                <a:sym typeface="Trebuchet MS"/>
              </a:defRPr>
            </a:lvl6pPr>
            <a:lvl7pPr marL="2743200" marR="0" lvl="6" indent="0" algn="l" rtl="0">
              <a:spcBef>
                <a:spcPts val="0"/>
              </a:spcBef>
              <a:buNone/>
              <a:defRPr sz="1800" b="0" i="0" u="none" strike="noStrike" cap="none">
                <a:solidFill>
                  <a:schemeClr val="lt1"/>
                </a:solidFill>
                <a:latin typeface="Trebuchet MS"/>
                <a:ea typeface="Trebuchet MS"/>
                <a:cs typeface="Trebuchet MS"/>
                <a:sym typeface="Trebuchet MS"/>
              </a:defRPr>
            </a:lvl7pPr>
            <a:lvl8pPr marL="3200400" marR="0" lvl="7" indent="0" algn="l" rtl="0">
              <a:spcBef>
                <a:spcPts val="0"/>
              </a:spcBef>
              <a:buNone/>
              <a:defRPr sz="1800" b="0" i="0" u="none" strike="noStrike" cap="none">
                <a:solidFill>
                  <a:schemeClr val="lt1"/>
                </a:solidFill>
                <a:latin typeface="Trebuchet MS"/>
                <a:ea typeface="Trebuchet MS"/>
                <a:cs typeface="Trebuchet MS"/>
                <a:sym typeface="Trebuchet MS"/>
              </a:defRPr>
            </a:lvl8pPr>
            <a:lvl9pPr marL="3657600" marR="0" lvl="8" indent="0" algn="l" rtl="0">
              <a:spcBef>
                <a:spcPts val="0"/>
              </a:spcBef>
              <a:buNone/>
              <a:defRPr sz="1800" b="0" i="0" u="none" strike="noStrike" cap="none">
                <a:solidFill>
                  <a:schemeClr val="lt1"/>
                </a:solidFill>
                <a:latin typeface="Trebuchet MS"/>
                <a:ea typeface="Trebuchet MS"/>
                <a:cs typeface="Trebuchet MS"/>
                <a:sym typeface="Trebuchet MS"/>
              </a:defRPr>
            </a:lvl9pPr>
          </a:lstStyle>
          <a:p>
            <a:endParaRPr/>
          </a:p>
        </p:txBody>
      </p:sp>
      <p:sp>
        <p:nvSpPr>
          <p:cNvPr id="50" name="Shape 50"/>
          <p:cNvSpPr txBox="1">
            <a:spLocks noGrp="1"/>
          </p:cNvSpPr>
          <p:nvPr>
            <p:ph type="sldNum" idx="12"/>
          </p:nvPr>
        </p:nvSpPr>
        <p:spPr>
          <a:xfrm>
            <a:off x="10729454" y="753227"/>
            <a:ext cx="1154150" cy="1090788"/>
          </a:xfrm>
          <a:prstGeom prst="rect">
            <a:avLst/>
          </a:prstGeom>
          <a:noFill/>
          <a:ln>
            <a:noFill/>
          </a:ln>
        </p:spPr>
        <p:txBody>
          <a:bodyPr lIns="91425" tIns="45700" rIns="91425" bIns="45700" anchor="ctr" anchorCtr="0">
            <a:noAutofit/>
          </a:bodyPr>
          <a:lstStyle/>
          <a:p>
            <a:pPr marL="0" marR="0" lvl="0" indent="0" algn="l" rtl="0">
              <a:spcBef>
                <a:spcPts val="0"/>
              </a:spcBef>
              <a:buSzPct val="25000"/>
              <a:buNone/>
            </a:pPr>
            <a:fld id="{00000000-1234-1234-1234-123412341234}" type="slidenum">
              <a:rPr lang="en-US" sz="3600">
                <a:solidFill>
                  <a:schemeClr val="lt1"/>
                </a:solidFill>
                <a:latin typeface="Trebuchet MS"/>
                <a:ea typeface="Trebuchet MS"/>
                <a:cs typeface="Trebuchet MS"/>
                <a:sym typeface="Trebuchet MS"/>
              </a:rPr>
              <a:t>‹#›</a:t>
            </a:fld>
            <a:endParaRPr lang="en-US" sz="3600">
              <a:solidFill>
                <a:schemeClr val="lt1"/>
              </a:solidFill>
              <a:latin typeface="Trebuchet MS"/>
              <a:ea typeface="Trebuchet MS"/>
              <a:cs typeface="Trebuchet MS"/>
              <a:sym typeface="Trebuchet MS"/>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51"/>
        <p:cNvGrpSpPr/>
        <p:nvPr/>
      </p:nvGrpSpPr>
      <p:grpSpPr>
        <a:xfrm>
          <a:off x="0" y="0"/>
          <a:ext cx="0" cy="0"/>
          <a:chOff x="0" y="0"/>
          <a:chExt cx="0" cy="0"/>
        </a:xfrm>
      </p:grpSpPr>
      <p:pic>
        <p:nvPicPr>
          <p:cNvPr id="52" name="Shape 52" descr="HD-ShadowLong.png"/>
          <p:cNvPicPr preferRelativeResize="0"/>
          <p:nvPr/>
        </p:nvPicPr>
        <p:blipFill rotWithShape="1">
          <a:blip r:embed="rId2">
            <a:alphaModFix/>
          </a:blip>
          <a:srcRect/>
          <a:stretch/>
        </p:blipFill>
        <p:spPr>
          <a:xfrm>
            <a:off x="0" y="4086907"/>
            <a:ext cx="10437812" cy="321163"/>
          </a:xfrm>
          <a:prstGeom prst="rect">
            <a:avLst/>
          </a:prstGeom>
          <a:noFill/>
          <a:ln>
            <a:noFill/>
          </a:ln>
        </p:spPr>
      </p:pic>
      <p:pic>
        <p:nvPicPr>
          <p:cNvPr id="53" name="Shape 53" descr="HD-ShadowShort.png"/>
          <p:cNvPicPr preferRelativeResize="0"/>
          <p:nvPr/>
        </p:nvPicPr>
        <p:blipFill rotWithShape="1">
          <a:blip r:embed="rId3">
            <a:alphaModFix/>
          </a:blip>
          <a:srcRect/>
          <a:stretch/>
        </p:blipFill>
        <p:spPr>
          <a:xfrm>
            <a:off x="10585824" y="4087901"/>
            <a:ext cx="1602997" cy="144269"/>
          </a:xfrm>
          <a:prstGeom prst="rect">
            <a:avLst/>
          </a:prstGeom>
          <a:noFill/>
          <a:ln>
            <a:noFill/>
          </a:ln>
        </p:spPr>
      </p:pic>
      <p:sp>
        <p:nvSpPr>
          <p:cNvPr id="54" name="Shape 54"/>
          <p:cNvSpPr/>
          <p:nvPr/>
        </p:nvSpPr>
        <p:spPr>
          <a:xfrm>
            <a:off x="-1" y="2726266"/>
            <a:ext cx="10437812" cy="1368198"/>
          </a:xfrm>
          <a:prstGeom prst="rect">
            <a:avLst/>
          </a:prstGeom>
          <a:solidFill>
            <a:srgbClr val="262626"/>
          </a:solidFill>
          <a:ln>
            <a:noFill/>
          </a:ln>
        </p:spPr>
        <p:txBody>
          <a:bodyPr lIns="91425" tIns="91425" rIns="91425" bIns="91425" anchor="ctr" anchorCtr="0">
            <a:noAutofit/>
          </a:bodyPr>
          <a:lstStyle/>
          <a:p>
            <a:pPr lvl="0">
              <a:spcBef>
                <a:spcPts val="0"/>
              </a:spcBef>
              <a:buNone/>
            </a:pPr>
            <a:endParaRPr/>
          </a:p>
        </p:txBody>
      </p:sp>
      <p:sp>
        <p:nvSpPr>
          <p:cNvPr id="55" name="Shape 55"/>
          <p:cNvSpPr/>
          <p:nvPr/>
        </p:nvSpPr>
        <p:spPr>
          <a:xfrm>
            <a:off x="10585825" y="2726266"/>
            <a:ext cx="1602997" cy="1368198"/>
          </a:xfrm>
          <a:prstGeom prst="rect">
            <a:avLst/>
          </a:prstGeom>
          <a:solidFill>
            <a:schemeClr val="accent1"/>
          </a:solidFill>
          <a:ln>
            <a:noFill/>
          </a:ln>
        </p:spPr>
        <p:txBody>
          <a:bodyPr lIns="91425" tIns="91425" rIns="91425" bIns="91425" anchor="ctr" anchorCtr="0">
            <a:noAutofit/>
          </a:bodyPr>
          <a:lstStyle/>
          <a:p>
            <a:pPr lvl="0">
              <a:spcBef>
                <a:spcPts val="0"/>
              </a:spcBef>
              <a:buNone/>
            </a:pPr>
            <a:endParaRPr/>
          </a:p>
        </p:txBody>
      </p:sp>
      <p:sp>
        <p:nvSpPr>
          <p:cNvPr id="56" name="Shape 56"/>
          <p:cNvSpPr txBox="1">
            <a:spLocks noGrp="1"/>
          </p:cNvSpPr>
          <p:nvPr>
            <p:ph type="title"/>
          </p:nvPr>
        </p:nvSpPr>
        <p:spPr>
          <a:xfrm>
            <a:off x="680322" y="2869894"/>
            <a:ext cx="9613859" cy="1090787"/>
          </a:xfrm>
          <a:prstGeom prst="rect">
            <a:avLst/>
          </a:prstGeom>
          <a:noFill/>
          <a:ln>
            <a:noFill/>
          </a:ln>
        </p:spPr>
        <p:txBody>
          <a:bodyPr lIns="91425" tIns="91425" rIns="91425" bIns="91425" anchor="ctr" anchorCtr="0"/>
          <a:lstStyle>
            <a:lvl1pPr marL="0" marR="0" lvl="0" indent="0" algn="r" rtl="0">
              <a:lnSpc>
                <a:spcPct val="90000"/>
              </a:lnSpc>
              <a:spcBef>
                <a:spcPts val="0"/>
              </a:spcBef>
              <a:buClr>
                <a:schemeClr val="lt1"/>
              </a:buClr>
              <a:buFont typeface="Trebuchet MS"/>
              <a:buNone/>
              <a:defRPr sz="3600" b="0" i="0" u="none" strike="noStrike" cap="none">
                <a:solidFill>
                  <a:schemeClr val="lt1"/>
                </a:solidFill>
                <a:latin typeface="Trebuchet MS"/>
                <a:ea typeface="Trebuchet MS"/>
                <a:cs typeface="Trebuchet MS"/>
                <a:sym typeface="Trebuchet MS"/>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57" name="Shape 57"/>
          <p:cNvSpPr txBox="1">
            <a:spLocks noGrp="1"/>
          </p:cNvSpPr>
          <p:nvPr>
            <p:ph type="body" idx="1"/>
          </p:nvPr>
        </p:nvSpPr>
        <p:spPr>
          <a:xfrm>
            <a:off x="680322" y="4232171"/>
            <a:ext cx="9613859" cy="1704017"/>
          </a:xfrm>
          <a:prstGeom prst="rect">
            <a:avLst/>
          </a:prstGeom>
          <a:noFill/>
          <a:ln>
            <a:noFill/>
          </a:ln>
        </p:spPr>
        <p:txBody>
          <a:bodyPr lIns="91425" tIns="91425" rIns="91425" bIns="91425" anchor="t" anchorCtr="0"/>
          <a:lstStyle>
            <a:lvl1pPr marL="0" marR="0" lvl="0" indent="0" algn="r" rtl="0">
              <a:lnSpc>
                <a:spcPct val="90000"/>
              </a:lnSpc>
              <a:spcBef>
                <a:spcPts val="1000"/>
              </a:spcBef>
              <a:buClr>
                <a:schemeClr val="lt1"/>
              </a:buClr>
              <a:buFont typeface="Arial"/>
              <a:buNone/>
              <a:defRPr sz="2000" b="0" i="0" u="none" strike="noStrike" cap="none">
                <a:solidFill>
                  <a:schemeClr val="lt1"/>
                </a:solidFill>
                <a:latin typeface="Trebuchet MS"/>
                <a:ea typeface="Trebuchet MS"/>
                <a:cs typeface="Trebuchet MS"/>
                <a:sym typeface="Trebuchet MS"/>
              </a:defRPr>
            </a:lvl1pPr>
            <a:lvl2pPr marL="457200" marR="0" lvl="1" indent="0" algn="l" rtl="0">
              <a:lnSpc>
                <a:spcPct val="90000"/>
              </a:lnSpc>
              <a:spcBef>
                <a:spcPts val="500"/>
              </a:spcBef>
              <a:buClr>
                <a:schemeClr val="lt1"/>
              </a:buClr>
              <a:buFont typeface="Arial"/>
              <a:buNone/>
              <a:defRPr sz="2000" b="0" i="0" u="none" strike="noStrike" cap="none">
                <a:solidFill>
                  <a:schemeClr val="lt1"/>
                </a:solidFill>
                <a:latin typeface="Trebuchet MS"/>
                <a:ea typeface="Trebuchet MS"/>
                <a:cs typeface="Trebuchet MS"/>
                <a:sym typeface="Trebuchet MS"/>
              </a:defRPr>
            </a:lvl2pPr>
            <a:lvl3pPr marL="914400" marR="0" lvl="2" indent="0" algn="l" rtl="0">
              <a:lnSpc>
                <a:spcPct val="90000"/>
              </a:lnSpc>
              <a:spcBef>
                <a:spcPts val="500"/>
              </a:spcBef>
              <a:buClr>
                <a:schemeClr val="lt1"/>
              </a:buClr>
              <a:buFont typeface="Arial"/>
              <a:buNone/>
              <a:defRPr sz="1800" b="0" i="0" u="none" strike="noStrike" cap="none">
                <a:solidFill>
                  <a:schemeClr val="lt1"/>
                </a:solidFill>
                <a:latin typeface="Trebuchet MS"/>
                <a:ea typeface="Trebuchet MS"/>
                <a:cs typeface="Trebuchet MS"/>
                <a:sym typeface="Trebuchet MS"/>
              </a:defRPr>
            </a:lvl3pPr>
            <a:lvl4pPr marL="1371600" marR="0" lvl="3" indent="0" algn="l" rtl="0">
              <a:lnSpc>
                <a:spcPct val="90000"/>
              </a:lnSpc>
              <a:spcBef>
                <a:spcPts val="500"/>
              </a:spcBef>
              <a:buClr>
                <a:schemeClr val="lt1"/>
              </a:buClr>
              <a:buFont typeface="Arial"/>
              <a:buNone/>
              <a:defRPr sz="1600" b="0" i="0" u="none" strike="noStrike" cap="none">
                <a:solidFill>
                  <a:schemeClr val="lt1"/>
                </a:solidFill>
                <a:latin typeface="Trebuchet MS"/>
                <a:ea typeface="Trebuchet MS"/>
                <a:cs typeface="Trebuchet MS"/>
                <a:sym typeface="Trebuchet MS"/>
              </a:defRPr>
            </a:lvl4pPr>
            <a:lvl5pPr marL="1828800" marR="0" lvl="4" indent="0" algn="l" rtl="0">
              <a:lnSpc>
                <a:spcPct val="90000"/>
              </a:lnSpc>
              <a:spcBef>
                <a:spcPts val="500"/>
              </a:spcBef>
              <a:buClr>
                <a:schemeClr val="lt1"/>
              </a:buClr>
              <a:buFont typeface="Arial"/>
              <a:buNone/>
              <a:defRPr sz="1600" b="0" i="0" u="none" strike="noStrike" cap="none">
                <a:solidFill>
                  <a:schemeClr val="lt1"/>
                </a:solidFill>
                <a:latin typeface="Trebuchet MS"/>
                <a:ea typeface="Trebuchet MS"/>
                <a:cs typeface="Trebuchet MS"/>
                <a:sym typeface="Trebuchet MS"/>
              </a:defRPr>
            </a:lvl5pPr>
            <a:lvl6pPr marL="2286000" marR="0" lvl="5" indent="0" algn="l" rtl="0">
              <a:lnSpc>
                <a:spcPct val="90000"/>
              </a:lnSpc>
              <a:spcBef>
                <a:spcPts val="500"/>
              </a:spcBef>
              <a:buClr>
                <a:schemeClr val="lt1"/>
              </a:buClr>
              <a:buFont typeface="Arial"/>
              <a:buNone/>
              <a:defRPr sz="1600" b="0" i="0" u="none" strike="noStrike" cap="none">
                <a:solidFill>
                  <a:schemeClr val="lt1"/>
                </a:solidFill>
                <a:latin typeface="Trebuchet MS"/>
                <a:ea typeface="Trebuchet MS"/>
                <a:cs typeface="Trebuchet MS"/>
                <a:sym typeface="Trebuchet MS"/>
              </a:defRPr>
            </a:lvl6pPr>
            <a:lvl7pPr marL="2743200" marR="0" lvl="6" indent="0" algn="l" rtl="0">
              <a:lnSpc>
                <a:spcPct val="90000"/>
              </a:lnSpc>
              <a:spcBef>
                <a:spcPts val="500"/>
              </a:spcBef>
              <a:buClr>
                <a:schemeClr val="lt1"/>
              </a:buClr>
              <a:buFont typeface="Arial"/>
              <a:buNone/>
              <a:defRPr sz="1600" b="0" i="0" u="none" strike="noStrike" cap="none">
                <a:solidFill>
                  <a:schemeClr val="lt1"/>
                </a:solidFill>
                <a:latin typeface="Trebuchet MS"/>
                <a:ea typeface="Trebuchet MS"/>
                <a:cs typeface="Trebuchet MS"/>
                <a:sym typeface="Trebuchet MS"/>
              </a:defRPr>
            </a:lvl7pPr>
            <a:lvl8pPr marL="3200400" marR="0" lvl="7" indent="0" algn="l" rtl="0">
              <a:lnSpc>
                <a:spcPct val="90000"/>
              </a:lnSpc>
              <a:spcBef>
                <a:spcPts val="500"/>
              </a:spcBef>
              <a:buClr>
                <a:schemeClr val="lt1"/>
              </a:buClr>
              <a:buFont typeface="Arial"/>
              <a:buNone/>
              <a:defRPr sz="1600" b="0" i="0" u="none" strike="noStrike" cap="none">
                <a:solidFill>
                  <a:schemeClr val="lt1"/>
                </a:solidFill>
                <a:latin typeface="Trebuchet MS"/>
                <a:ea typeface="Trebuchet MS"/>
                <a:cs typeface="Trebuchet MS"/>
                <a:sym typeface="Trebuchet MS"/>
              </a:defRPr>
            </a:lvl8pPr>
            <a:lvl9pPr marL="3657600" marR="0" lvl="8" indent="0" algn="l" rtl="0">
              <a:lnSpc>
                <a:spcPct val="90000"/>
              </a:lnSpc>
              <a:spcBef>
                <a:spcPts val="500"/>
              </a:spcBef>
              <a:buClr>
                <a:schemeClr val="lt1"/>
              </a:buClr>
              <a:buFont typeface="Arial"/>
              <a:buNone/>
              <a:defRPr sz="1600" b="0" i="0" u="none" strike="noStrike" cap="none">
                <a:solidFill>
                  <a:schemeClr val="lt1"/>
                </a:solidFill>
                <a:latin typeface="Trebuchet MS"/>
                <a:ea typeface="Trebuchet MS"/>
                <a:cs typeface="Trebuchet MS"/>
                <a:sym typeface="Trebuchet MS"/>
              </a:defRPr>
            </a:lvl9pPr>
          </a:lstStyle>
          <a:p>
            <a:endParaRPr/>
          </a:p>
        </p:txBody>
      </p:sp>
      <p:sp>
        <p:nvSpPr>
          <p:cNvPr id="58" name="Shape 58"/>
          <p:cNvSpPr txBox="1">
            <a:spLocks noGrp="1"/>
          </p:cNvSpPr>
          <p:nvPr>
            <p:ph type="dt" idx="10"/>
          </p:nvPr>
        </p:nvSpPr>
        <p:spPr>
          <a:xfrm>
            <a:off x="7550981" y="5936187"/>
            <a:ext cx="2743199" cy="365125"/>
          </a:xfrm>
          <a:prstGeom prst="rect">
            <a:avLst/>
          </a:prstGeom>
          <a:noFill/>
          <a:ln>
            <a:noFill/>
          </a:ln>
        </p:spPr>
        <p:txBody>
          <a:bodyPr lIns="91425" tIns="91425" rIns="91425" bIns="91425" anchor="ctr" anchorCtr="0"/>
          <a:lstStyle>
            <a:lvl1pPr marL="0" marR="0" lvl="0" indent="0" algn="r" rtl="0">
              <a:spcBef>
                <a:spcPts val="0"/>
              </a:spcBef>
              <a:buNone/>
              <a:defRPr sz="1050">
                <a:solidFill>
                  <a:schemeClr val="lt1"/>
                </a:solidFill>
                <a:latin typeface="Trebuchet MS"/>
                <a:ea typeface="Trebuchet MS"/>
                <a:cs typeface="Trebuchet MS"/>
                <a:sym typeface="Trebuchet MS"/>
              </a:defRPr>
            </a:lvl1pPr>
            <a:lvl2pPr marL="457200" marR="0" lvl="1" indent="0" algn="l" rtl="0">
              <a:spcBef>
                <a:spcPts val="0"/>
              </a:spcBef>
              <a:buNone/>
              <a:defRPr sz="1800" b="0" i="0" u="none" strike="noStrike" cap="none">
                <a:solidFill>
                  <a:schemeClr val="lt1"/>
                </a:solidFill>
                <a:latin typeface="Trebuchet MS"/>
                <a:ea typeface="Trebuchet MS"/>
                <a:cs typeface="Trebuchet MS"/>
                <a:sym typeface="Trebuchet MS"/>
              </a:defRPr>
            </a:lvl2pPr>
            <a:lvl3pPr marL="914400" marR="0" lvl="2" indent="0" algn="l" rtl="0">
              <a:spcBef>
                <a:spcPts val="0"/>
              </a:spcBef>
              <a:buNone/>
              <a:defRPr sz="1800" b="0" i="0" u="none" strike="noStrike" cap="none">
                <a:solidFill>
                  <a:schemeClr val="lt1"/>
                </a:solidFill>
                <a:latin typeface="Trebuchet MS"/>
                <a:ea typeface="Trebuchet MS"/>
                <a:cs typeface="Trebuchet MS"/>
                <a:sym typeface="Trebuchet MS"/>
              </a:defRPr>
            </a:lvl3pPr>
            <a:lvl4pPr marL="1371600" marR="0" lvl="3" indent="0" algn="l" rtl="0">
              <a:spcBef>
                <a:spcPts val="0"/>
              </a:spcBef>
              <a:buNone/>
              <a:defRPr sz="1800" b="0" i="0" u="none" strike="noStrike" cap="none">
                <a:solidFill>
                  <a:schemeClr val="lt1"/>
                </a:solidFill>
                <a:latin typeface="Trebuchet MS"/>
                <a:ea typeface="Trebuchet MS"/>
                <a:cs typeface="Trebuchet MS"/>
                <a:sym typeface="Trebuchet MS"/>
              </a:defRPr>
            </a:lvl4pPr>
            <a:lvl5pPr marL="1828800" marR="0" lvl="4" indent="0" algn="l" rtl="0">
              <a:spcBef>
                <a:spcPts val="0"/>
              </a:spcBef>
              <a:buNone/>
              <a:defRPr sz="1800" b="0" i="0" u="none" strike="noStrike" cap="none">
                <a:solidFill>
                  <a:schemeClr val="lt1"/>
                </a:solidFill>
                <a:latin typeface="Trebuchet MS"/>
                <a:ea typeface="Trebuchet MS"/>
                <a:cs typeface="Trebuchet MS"/>
                <a:sym typeface="Trebuchet MS"/>
              </a:defRPr>
            </a:lvl5pPr>
            <a:lvl6pPr marL="2286000" marR="0" lvl="5" indent="0" algn="l" rtl="0">
              <a:spcBef>
                <a:spcPts val="0"/>
              </a:spcBef>
              <a:buNone/>
              <a:defRPr sz="1800" b="0" i="0" u="none" strike="noStrike" cap="none">
                <a:solidFill>
                  <a:schemeClr val="lt1"/>
                </a:solidFill>
                <a:latin typeface="Trebuchet MS"/>
                <a:ea typeface="Trebuchet MS"/>
                <a:cs typeface="Trebuchet MS"/>
                <a:sym typeface="Trebuchet MS"/>
              </a:defRPr>
            </a:lvl6pPr>
            <a:lvl7pPr marL="2743200" marR="0" lvl="6" indent="0" algn="l" rtl="0">
              <a:spcBef>
                <a:spcPts val="0"/>
              </a:spcBef>
              <a:buNone/>
              <a:defRPr sz="1800" b="0" i="0" u="none" strike="noStrike" cap="none">
                <a:solidFill>
                  <a:schemeClr val="lt1"/>
                </a:solidFill>
                <a:latin typeface="Trebuchet MS"/>
                <a:ea typeface="Trebuchet MS"/>
                <a:cs typeface="Trebuchet MS"/>
                <a:sym typeface="Trebuchet MS"/>
              </a:defRPr>
            </a:lvl7pPr>
            <a:lvl8pPr marL="3200400" marR="0" lvl="7" indent="0" algn="l" rtl="0">
              <a:spcBef>
                <a:spcPts val="0"/>
              </a:spcBef>
              <a:buNone/>
              <a:defRPr sz="1800" b="0" i="0" u="none" strike="noStrike" cap="none">
                <a:solidFill>
                  <a:schemeClr val="lt1"/>
                </a:solidFill>
                <a:latin typeface="Trebuchet MS"/>
                <a:ea typeface="Trebuchet MS"/>
                <a:cs typeface="Trebuchet MS"/>
                <a:sym typeface="Trebuchet MS"/>
              </a:defRPr>
            </a:lvl8pPr>
            <a:lvl9pPr marL="3657600" marR="0" lvl="8" indent="0" algn="l" rtl="0">
              <a:spcBef>
                <a:spcPts val="0"/>
              </a:spcBef>
              <a:buNone/>
              <a:defRPr sz="1800" b="0" i="0" u="none" strike="noStrike" cap="none">
                <a:solidFill>
                  <a:schemeClr val="lt1"/>
                </a:solidFill>
                <a:latin typeface="Trebuchet MS"/>
                <a:ea typeface="Trebuchet MS"/>
                <a:cs typeface="Trebuchet MS"/>
                <a:sym typeface="Trebuchet MS"/>
              </a:defRPr>
            </a:lvl9pPr>
          </a:lstStyle>
          <a:p>
            <a:endParaRPr/>
          </a:p>
        </p:txBody>
      </p:sp>
      <p:sp>
        <p:nvSpPr>
          <p:cNvPr id="59" name="Shape 59"/>
          <p:cNvSpPr txBox="1">
            <a:spLocks noGrp="1"/>
          </p:cNvSpPr>
          <p:nvPr>
            <p:ph type="ftr" idx="11"/>
          </p:nvPr>
        </p:nvSpPr>
        <p:spPr>
          <a:xfrm>
            <a:off x="680320" y="5936187"/>
            <a:ext cx="6870660" cy="365125"/>
          </a:xfrm>
          <a:prstGeom prst="rect">
            <a:avLst/>
          </a:prstGeom>
          <a:noFill/>
          <a:ln>
            <a:noFill/>
          </a:ln>
        </p:spPr>
        <p:txBody>
          <a:bodyPr lIns="91425" tIns="91425" rIns="91425" bIns="91425" anchor="ctr" anchorCtr="0"/>
          <a:lstStyle>
            <a:lvl1pPr marL="0" marR="0" lvl="0" indent="0" algn="l" rtl="0">
              <a:spcBef>
                <a:spcPts val="0"/>
              </a:spcBef>
              <a:buNone/>
              <a:defRPr sz="1050">
                <a:solidFill>
                  <a:schemeClr val="lt1"/>
                </a:solidFill>
                <a:latin typeface="Trebuchet MS"/>
                <a:ea typeface="Trebuchet MS"/>
                <a:cs typeface="Trebuchet MS"/>
                <a:sym typeface="Trebuchet MS"/>
              </a:defRPr>
            </a:lvl1pPr>
            <a:lvl2pPr marL="457200" marR="0" lvl="1" indent="0" algn="l" rtl="0">
              <a:spcBef>
                <a:spcPts val="0"/>
              </a:spcBef>
              <a:buNone/>
              <a:defRPr sz="1800" b="0" i="0" u="none" strike="noStrike" cap="none">
                <a:solidFill>
                  <a:schemeClr val="lt1"/>
                </a:solidFill>
                <a:latin typeface="Trebuchet MS"/>
                <a:ea typeface="Trebuchet MS"/>
                <a:cs typeface="Trebuchet MS"/>
                <a:sym typeface="Trebuchet MS"/>
              </a:defRPr>
            </a:lvl2pPr>
            <a:lvl3pPr marL="914400" marR="0" lvl="2" indent="0" algn="l" rtl="0">
              <a:spcBef>
                <a:spcPts val="0"/>
              </a:spcBef>
              <a:buNone/>
              <a:defRPr sz="1800" b="0" i="0" u="none" strike="noStrike" cap="none">
                <a:solidFill>
                  <a:schemeClr val="lt1"/>
                </a:solidFill>
                <a:latin typeface="Trebuchet MS"/>
                <a:ea typeface="Trebuchet MS"/>
                <a:cs typeface="Trebuchet MS"/>
                <a:sym typeface="Trebuchet MS"/>
              </a:defRPr>
            </a:lvl3pPr>
            <a:lvl4pPr marL="1371600" marR="0" lvl="3" indent="0" algn="l" rtl="0">
              <a:spcBef>
                <a:spcPts val="0"/>
              </a:spcBef>
              <a:buNone/>
              <a:defRPr sz="1800" b="0" i="0" u="none" strike="noStrike" cap="none">
                <a:solidFill>
                  <a:schemeClr val="lt1"/>
                </a:solidFill>
                <a:latin typeface="Trebuchet MS"/>
                <a:ea typeface="Trebuchet MS"/>
                <a:cs typeface="Trebuchet MS"/>
                <a:sym typeface="Trebuchet MS"/>
              </a:defRPr>
            </a:lvl4pPr>
            <a:lvl5pPr marL="1828800" marR="0" lvl="4" indent="0" algn="l" rtl="0">
              <a:spcBef>
                <a:spcPts val="0"/>
              </a:spcBef>
              <a:buNone/>
              <a:defRPr sz="1800" b="0" i="0" u="none" strike="noStrike" cap="none">
                <a:solidFill>
                  <a:schemeClr val="lt1"/>
                </a:solidFill>
                <a:latin typeface="Trebuchet MS"/>
                <a:ea typeface="Trebuchet MS"/>
                <a:cs typeface="Trebuchet MS"/>
                <a:sym typeface="Trebuchet MS"/>
              </a:defRPr>
            </a:lvl5pPr>
            <a:lvl6pPr marL="2286000" marR="0" lvl="5" indent="0" algn="l" rtl="0">
              <a:spcBef>
                <a:spcPts val="0"/>
              </a:spcBef>
              <a:buNone/>
              <a:defRPr sz="1800" b="0" i="0" u="none" strike="noStrike" cap="none">
                <a:solidFill>
                  <a:schemeClr val="lt1"/>
                </a:solidFill>
                <a:latin typeface="Trebuchet MS"/>
                <a:ea typeface="Trebuchet MS"/>
                <a:cs typeface="Trebuchet MS"/>
                <a:sym typeface="Trebuchet MS"/>
              </a:defRPr>
            </a:lvl6pPr>
            <a:lvl7pPr marL="2743200" marR="0" lvl="6" indent="0" algn="l" rtl="0">
              <a:spcBef>
                <a:spcPts val="0"/>
              </a:spcBef>
              <a:buNone/>
              <a:defRPr sz="1800" b="0" i="0" u="none" strike="noStrike" cap="none">
                <a:solidFill>
                  <a:schemeClr val="lt1"/>
                </a:solidFill>
                <a:latin typeface="Trebuchet MS"/>
                <a:ea typeface="Trebuchet MS"/>
                <a:cs typeface="Trebuchet MS"/>
                <a:sym typeface="Trebuchet MS"/>
              </a:defRPr>
            </a:lvl7pPr>
            <a:lvl8pPr marL="3200400" marR="0" lvl="7" indent="0" algn="l" rtl="0">
              <a:spcBef>
                <a:spcPts val="0"/>
              </a:spcBef>
              <a:buNone/>
              <a:defRPr sz="1800" b="0" i="0" u="none" strike="noStrike" cap="none">
                <a:solidFill>
                  <a:schemeClr val="lt1"/>
                </a:solidFill>
                <a:latin typeface="Trebuchet MS"/>
                <a:ea typeface="Trebuchet MS"/>
                <a:cs typeface="Trebuchet MS"/>
                <a:sym typeface="Trebuchet MS"/>
              </a:defRPr>
            </a:lvl8pPr>
            <a:lvl9pPr marL="3657600" marR="0" lvl="8" indent="0" algn="l" rtl="0">
              <a:spcBef>
                <a:spcPts val="0"/>
              </a:spcBef>
              <a:buNone/>
              <a:defRPr sz="1800" b="0" i="0" u="none" strike="noStrike" cap="none">
                <a:solidFill>
                  <a:schemeClr val="lt1"/>
                </a:solidFill>
                <a:latin typeface="Trebuchet MS"/>
                <a:ea typeface="Trebuchet MS"/>
                <a:cs typeface="Trebuchet MS"/>
                <a:sym typeface="Trebuchet MS"/>
              </a:defRPr>
            </a:lvl9pPr>
          </a:lstStyle>
          <a:p>
            <a:endParaRPr/>
          </a:p>
        </p:txBody>
      </p:sp>
      <p:sp>
        <p:nvSpPr>
          <p:cNvPr id="60" name="Shape 60"/>
          <p:cNvSpPr txBox="1">
            <a:spLocks noGrp="1"/>
          </p:cNvSpPr>
          <p:nvPr>
            <p:ph type="sldNum" idx="12"/>
          </p:nvPr>
        </p:nvSpPr>
        <p:spPr>
          <a:xfrm>
            <a:off x="10729454" y="2869894"/>
            <a:ext cx="1154150" cy="1090788"/>
          </a:xfrm>
          <a:prstGeom prst="rect">
            <a:avLst/>
          </a:prstGeom>
          <a:noFill/>
          <a:ln>
            <a:noFill/>
          </a:ln>
        </p:spPr>
        <p:txBody>
          <a:bodyPr lIns="91425" tIns="45700" rIns="91425" bIns="45700" anchor="ctr" anchorCtr="0">
            <a:noAutofit/>
          </a:bodyPr>
          <a:lstStyle/>
          <a:p>
            <a:pPr marL="0" marR="0" lvl="0" indent="0" algn="l" rtl="0">
              <a:spcBef>
                <a:spcPts val="0"/>
              </a:spcBef>
              <a:buSzPct val="25000"/>
              <a:buNone/>
            </a:pPr>
            <a:fld id="{00000000-1234-1234-1234-123412341234}" type="slidenum">
              <a:rPr lang="en-US" sz="3600">
                <a:solidFill>
                  <a:schemeClr val="lt1"/>
                </a:solidFill>
                <a:latin typeface="Trebuchet MS"/>
                <a:ea typeface="Trebuchet MS"/>
                <a:cs typeface="Trebuchet MS"/>
                <a:sym typeface="Trebuchet MS"/>
              </a:rPr>
              <a:t>‹#›</a:t>
            </a:fld>
            <a:endParaRPr lang="en-US" sz="3600">
              <a:solidFill>
                <a:schemeClr val="lt1"/>
              </a:solidFill>
              <a:latin typeface="Trebuchet MS"/>
              <a:ea typeface="Trebuchet MS"/>
              <a:cs typeface="Trebuchet MS"/>
              <a:sym typeface="Trebuchet MS"/>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Shape 61"/>
        <p:cNvGrpSpPr/>
        <p:nvPr/>
      </p:nvGrpSpPr>
      <p:grpSpPr>
        <a:xfrm>
          <a:off x="0" y="0"/>
          <a:ext cx="0" cy="0"/>
          <a:chOff x="0" y="0"/>
          <a:chExt cx="0" cy="0"/>
        </a:xfrm>
      </p:grpSpPr>
      <p:pic>
        <p:nvPicPr>
          <p:cNvPr id="62" name="Shape 62" descr="HD-ShadowLong.png"/>
          <p:cNvPicPr preferRelativeResize="0"/>
          <p:nvPr/>
        </p:nvPicPr>
        <p:blipFill rotWithShape="1">
          <a:blip r:embed="rId2">
            <a:alphaModFix/>
          </a:blip>
          <a:srcRect/>
          <a:stretch/>
        </p:blipFill>
        <p:spPr>
          <a:xfrm>
            <a:off x="0" y="1970240"/>
            <a:ext cx="10437812" cy="321163"/>
          </a:xfrm>
          <a:prstGeom prst="rect">
            <a:avLst/>
          </a:prstGeom>
          <a:noFill/>
          <a:ln>
            <a:noFill/>
          </a:ln>
        </p:spPr>
      </p:pic>
      <p:pic>
        <p:nvPicPr>
          <p:cNvPr id="63" name="Shape 63" descr="HD-ShadowShort.png"/>
          <p:cNvPicPr preferRelativeResize="0"/>
          <p:nvPr/>
        </p:nvPicPr>
        <p:blipFill rotWithShape="1">
          <a:blip r:embed="rId3">
            <a:alphaModFix/>
          </a:blip>
          <a:srcRect/>
          <a:stretch/>
        </p:blipFill>
        <p:spPr>
          <a:xfrm>
            <a:off x="10585825" y="1971233"/>
            <a:ext cx="1602997" cy="144269"/>
          </a:xfrm>
          <a:prstGeom prst="rect">
            <a:avLst/>
          </a:prstGeom>
          <a:noFill/>
          <a:ln>
            <a:noFill/>
          </a:ln>
        </p:spPr>
      </p:pic>
      <p:sp>
        <p:nvSpPr>
          <p:cNvPr id="64" name="Shape 64"/>
          <p:cNvSpPr/>
          <p:nvPr/>
        </p:nvSpPr>
        <p:spPr>
          <a:xfrm>
            <a:off x="0" y="609600"/>
            <a:ext cx="10437812" cy="1368198"/>
          </a:xfrm>
          <a:prstGeom prst="rect">
            <a:avLst/>
          </a:prstGeom>
          <a:solidFill>
            <a:srgbClr val="262626"/>
          </a:solidFill>
          <a:ln>
            <a:noFill/>
          </a:ln>
        </p:spPr>
        <p:txBody>
          <a:bodyPr lIns="91425" tIns="91425" rIns="91425" bIns="91425" anchor="ctr" anchorCtr="0">
            <a:noAutofit/>
          </a:bodyPr>
          <a:lstStyle/>
          <a:p>
            <a:pPr lvl="0">
              <a:spcBef>
                <a:spcPts val="0"/>
              </a:spcBef>
              <a:buNone/>
            </a:pPr>
            <a:endParaRPr/>
          </a:p>
        </p:txBody>
      </p:sp>
      <p:sp>
        <p:nvSpPr>
          <p:cNvPr id="65" name="Shape 65"/>
          <p:cNvSpPr/>
          <p:nvPr/>
        </p:nvSpPr>
        <p:spPr>
          <a:xfrm>
            <a:off x="10585827" y="609600"/>
            <a:ext cx="1602997" cy="1368198"/>
          </a:xfrm>
          <a:prstGeom prst="rect">
            <a:avLst/>
          </a:prstGeom>
          <a:solidFill>
            <a:schemeClr val="accent1"/>
          </a:solidFill>
          <a:ln>
            <a:noFill/>
          </a:ln>
        </p:spPr>
        <p:txBody>
          <a:bodyPr lIns="91425" tIns="91425" rIns="91425" bIns="91425" anchor="ctr" anchorCtr="0">
            <a:noAutofit/>
          </a:bodyPr>
          <a:lstStyle/>
          <a:p>
            <a:pPr lvl="0">
              <a:spcBef>
                <a:spcPts val="0"/>
              </a:spcBef>
              <a:buNone/>
            </a:pPr>
            <a:endParaRPr/>
          </a:p>
        </p:txBody>
      </p:sp>
      <p:sp>
        <p:nvSpPr>
          <p:cNvPr id="66" name="Shape 66"/>
          <p:cNvSpPr txBox="1">
            <a:spLocks noGrp="1"/>
          </p:cNvSpPr>
          <p:nvPr>
            <p:ph type="title"/>
          </p:nvPr>
        </p:nvSpPr>
        <p:spPr>
          <a:xfrm>
            <a:off x="680320" y="753227"/>
            <a:ext cx="9613861" cy="1080938"/>
          </a:xfrm>
          <a:prstGeom prst="rect">
            <a:avLst/>
          </a:prstGeom>
          <a:noFill/>
          <a:ln>
            <a:noFill/>
          </a:ln>
        </p:spPr>
        <p:txBody>
          <a:bodyPr lIns="91425" tIns="91425" rIns="91425" bIns="91425" anchor="ctr" anchorCtr="0"/>
          <a:lstStyle>
            <a:lvl1pPr marL="0" marR="0" lvl="0" indent="0" algn="l" rtl="0">
              <a:lnSpc>
                <a:spcPct val="90000"/>
              </a:lnSpc>
              <a:spcBef>
                <a:spcPts val="0"/>
              </a:spcBef>
              <a:buClr>
                <a:schemeClr val="lt1"/>
              </a:buClr>
              <a:buFont typeface="Trebuchet MS"/>
              <a:buNone/>
              <a:defRPr sz="3600" b="0" i="0" u="none" strike="noStrike" cap="none">
                <a:solidFill>
                  <a:schemeClr val="lt1"/>
                </a:solidFill>
                <a:latin typeface="Trebuchet MS"/>
                <a:ea typeface="Trebuchet MS"/>
                <a:cs typeface="Trebuchet MS"/>
                <a:sym typeface="Trebuchet MS"/>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67" name="Shape 67"/>
          <p:cNvSpPr txBox="1">
            <a:spLocks noGrp="1"/>
          </p:cNvSpPr>
          <p:nvPr>
            <p:ph type="body" idx="1"/>
          </p:nvPr>
        </p:nvSpPr>
        <p:spPr>
          <a:xfrm>
            <a:off x="680320" y="2336873"/>
            <a:ext cx="4698357" cy="3599316"/>
          </a:xfrm>
          <a:prstGeom prst="rect">
            <a:avLst/>
          </a:prstGeom>
          <a:noFill/>
          <a:ln>
            <a:noFill/>
          </a:ln>
        </p:spPr>
        <p:txBody>
          <a:bodyPr lIns="91425" tIns="91425" rIns="91425" bIns="91425" anchor="t" anchorCtr="0"/>
          <a:lstStyle>
            <a:lvl1pPr marL="228600" marR="0" lvl="0" indent="-76200" algn="l" rtl="0">
              <a:lnSpc>
                <a:spcPct val="90000"/>
              </a:lnSpc>
              <a:spcBef>
                <a:spcPts val="1000"/>
              </a:spcBef>
              <a:buClr>
                <a:schemeClr val="lt1"/>
              </a:buClr>
              <a:buSzPct val="100000"/>
              <a:buFont typeface="Arial"/>
              <a:buChar char="•"/>
              <a:defRPr sz="2400" b="0" i="0" u="none" strike="noStrike" cap="none">
                <a:solidFill>
                  <a:schemeClr val="lt1"/>
                </a:solidFill>
                <a:latin typeface="Trebuchet MS"/>
                <a:ea typeface="Trebuchet MS"/>
                <a:cs typeface="Trebuchet MS"/>
                <a:sym typeface="Trebuchet MS"/>
              </a:defRPr>
            </a:lvl1pPr>
            <a:lvl2pPr marL="685800" marR="0" lvl="1" indent="-101600" algn="l" rtl="0">
              <a:lnSpc>
                <a:spcPct val="90000"/>
              </a:lnSpc>
              <a:spcBef>
                <a:spcPts val="500"/>
              </a:spcBef>
              <a:buClr>
                <a:schemeClr val="lt1"/>
              </a:buClr>
              <a:buSzPct val="100000"/>
              <a:buFont typeface="Arial"/>
              <a:buChar char="•"/>
              <a:defRPr sz="2000" b="0" i="0" u="none" strike="noStrike" cap="none">
                <a:solidFill>
                  <a:schemeClr val="lt1"/>
                </a:solidFill>
                <a:latin typeface="Trebuchet MS"/>
                <a:ea typeface="Trebuchet MS"/>
                <a:cs typeface="Trebuchet MS"/>
                <a:sym typeface="Trebuchet MS"/>
              </a:defRPr>
            </a:lvl2pPr>
            <a:lvl3pPr marL="1143000" marR="0" lvl="2" indent="-114300" algn="l" rtl="0">
              <a:lnSpc>
                <a:spcPct val="90000"/>
              </a:lnSpc>
              <a:spcBef>
                <a:spcPts val="500"/>
              </a:spcBef>
              <a:buClr>
                <a:schemeClr val="lt1"/>
              </a:buClr>
              <a:buSzPct val="100000"/>
              <a:buFont typeface="Arial"/>
              <a:buChar char="•"/>
              <a:defRPr sz="1800" b="0" i="0" u="none" strike="noStrike" cap="none">
                <a:solidFill>
                  <a:schemeClr val="lt1"/>
                </a:solidFill>
                <a:latin typeface="Trebuchet MS"/>
                <a:ea typeface="Trebuchet MS"/>
                <a:cs typeface="Trebuchet MS"/>
                <a:sym typeface="Trebuchet MS"/>
              </a:defRPr>
            </a:lvl3pPr>
            <a:lvl4pPr marL="1600200" marR="0" lvl="3" indent="-127000" algn="l" rtl="0">
              <a:lnSpc>
                <a:spcPct val="90000"/>
              </a:lnSpc>
              <a:spcBef>
                <a:spcPts val="500"/>
              </a:spcBef>
              <a:buClr>
                <a:schemeClr val="lt1"/>
              </a:buClr>
              <a:buSzPct val="100000"/>
              <a:buFont typeface="Arial"/>
              <a:buChar char="•"/>
              <a:defRPr sz="1600" b="0" i="0" u="none" strike="noStrike" cap="none">
                <a:solidFill>
                  <a:schemeClr val="lt1"/>
                </a:solidFill>
                <a:latin typeface="Trebuchet MS"/>
                <a:ea typeface="Trebuchet MS"/>
                <a:cs typeface="Trebuchet MS"/>
                <a:sym typeface="Trebuchet MS"/>
              </a:defRPr>
            </a:lvl4pPr>
            <a:lvl5pPr marL="2057400" marR="0" lvl="4" indent="-127000" algn="l" rtl="0">
              <a:lnSpc>
                <a:spcPct val="90000"/>
              </a:lnSpc>
              <a:spcBef>
                <a:spcPts val="500"/>
              </a:spcBef>
              <a:buClr>
                <a:schemeClr val="lt1"/>
              </a:buClr>
              <a:buSzPct val="100000"/>
              <a:buFont typeface="Arial"/>
              <a:buChar char="•"/>
              <a:defRPr sz="1600" b="0" i="0" u="none" strike="noStrike" cap="none">
                <a:solidFill>
                  <a:schemeClr val="lt1"/>
                </a:solidFill>
                <a:latin typeface="Trebuchet MS"/>
                <a:ea typeface="Trebuchet MS"/>
                <a:cs typeface="Trebuchet MS"/>
                <a:sym typeface="Trebuchet MS"/>
              </a:defRPr>
            </a:lvl5pPr>
            <a:lvl6pPr marL="2514600" marR="0" lvl="5" indent="-139700" algn="l" rtl="0">
              <a:lnSpc>
                <a:spcPct val="90000"/>
              </a:lnSpc>
              <a:spcBef>
                <a:spcPts val="500"/>
              </a:spcBef>
              <a:buClr>
                <a:schemeClr val="lt1"/>
              </a:buClr>
              <a:buSzPct val="100000"/>
              <a:buFont typeface="Arial"/>
              <a:buChar char="•"/>
              <a:defRPr sz="1400" b="0" i="0" u="none" strike="noStrike" cap="none">
                <a:solidFill>
                  <a:schemeClr val="lt1"/>
                </a:solidFill>
                <a:latin typeface="Trebuchet MS"/>
                <a:ea typeface="Trebuchet MS"/>
                <a:cs typeface="Trebuchet MS"/>
                <a:sym typeface="Trebuchet MS"/>
              </a:defRPr>
            </a:lvl6pPr>
            <a:lvl7pPr marL="2971800" marR="0" lvl="6" indent="-139700" algn="l" rtl="0">
              <a:lnSpc>
                <a:spcPct val="90000"/>
              </a:lnSpc>
              <a:spcBef>
                <a:spcPts val="500"/>
              </a:spcBef>
              <a:buClr>
                <a:schemeClr val="lt1"/>
              </a:buClr>
              <a:buSzPct val="100000"/>
              <a:buFont typeface="Arial"/>
              <a:buChar char="•"/>
              <a:defRPr sz="1400" b="0" i="0" u="none" strike="noStrike" cap="none">
                <a:solidFill>
                  <a:schemeClr val="lt1"/>
                </a:solidFill>
                <a:latin typeface="Trebuchet MS"/>
                <a:ea typeface="Trebuchet MS"/>
                <a:cs typeface="Trebuchet MS"/>
                <a:sym typeface="Trebuchet MS"/>
              </a:defRPr>
            </a:lvl7pPr>
            <a:lvl8pPr marL="3429000" marR="0" lvl="7" indent="-139700" algn="l" rtl="0">
              <a:lnSpc>
                <a:spcPct val="90000"/>
              </a:lnSpc>
              <a:spcBef>
                <a:spcPts val="500"/>
              </a:spcBef>
              <a:buClr>
                <a:schemeClr val="lt1"/>
              </a:buClr>
              <a:buSzPct val="100000"/>
              <a:buFont typeface="Arial"/>
              <a:buChar char="•"/>
              <a:defRPr sz="1400" b="0" i="0" u="none" strike="noStrike" cap="none">
                <a:solidFill>
                  <a:schemeClr val="lt1"/>
                </a:solidFill>
                <a:latin typeface="Trebuchet MS"/>
                <a:ea typeface="Trebuchet MS"/>
                <a:cs typeface="Trebuchet MS"/>
                <a:sym typeface="Trebuchet MS"/>
              </a:defRPr>
            </a:lvl8pPr>
            <a:lvl9pPr marL="3886200" marR="0" lvl="8" indent="-139700" algn="l" rtl="0">
              <a:lnSpc>
                <a:spcPct val="90000"/>
              </a:lnSpc>
              <a:spcBef>
                <a:spcPts val="500"/>
              </a:spcBef>
              <a:buClr>
                <a:schemeClr val="lt1"/>
              </a:buClr>
              <a:buSzPct val="100000"/>
              <a:buFont typeface="Arial"/>
              <a:buChar char="•"/>
              <a:defRPr sz="1400" b="0" i="0" u="none" strike="noStrike" cap="none">
                <a:solidFill>
                  <a:schemeClr val="lt1"/>
                </a:solidFill>
                <a:latin typeface="Trebuchet MS"/>
                <a:ea typeface="Trebuchet MS"/>
                <a:cs typeface="Trebuchet MS"/>
                <a:sym typeface="Trebuchet MS"/>
              </a:defRPr>
            </a:lvl9pPr>
          </a:lstStyle>
          <a:p>
            <a:endParaRPr/>
          </a:p>
        </p:txBody>
      </p:sp>
      <p:sp>
        <p:nvSpPr>
          <p:cNvPr id="68" name="Shape 68"/>
          <p:cNvSpPr txBox="1">
            <a:spLocks noGrp="1"/>
          </p:cNvSpPr>
          <p:nvPr>
            <p:ph type="body" idx="2"/>
          </p:nvPr>
        </p:nvSpPr>
        <p:spPr>
          <a:xfrm>
            <a:off x="5594123" y="2336873"/>
            <a:ext cx="4700058" cy="3599316"/>
          </a:xfrm>
          <a:prstGeom prst="rect">
            <a:avLst/>
          </a:prstGeom>
          <a:noFill/>
          <a:ln>
            <a:noFill/>
          </a:ln>
        </p:spPr>
        <p:txBody>
          <a:bodyPr lIns="91425" tIns="91425" rIns="91425" bIns="91425" anchor="t" anchorCtr="0"/>
          <a:lstStyle>
            <a:lvl1pPr marL="228600" marR="0" lvl="0" indent="-76200" algn="l" rtl="0">
              <a:lnSpc>
                <a:spcPct val="90000"/>
              </a:lnSpc>
              <a:spcBef>
                <a:spcPts val="1000"/>
              </a:spcBef>
              <a:buClr>
                <a:schemeClr val="lt1"/>
              </a:buClr>
              <a:buSzPct val="100000"/>
              <a:buFont typeface="Arial"/>
              <a:buChar char="•"/>
              <a:defRPr sz="2400" b="0" i="0" u="none" strike="noStrike" cap="none">
                <a:solidFill>
                  <a:schemeClr val="lt1"/>
                </a:solidFill>
                <a:latin typeface="Trebuchet MS"/>
                <a:ea typeface="Trebuchet MS"/>
                <a:cs typeface="Trebuchet MS"/>
                <a:sym typeface="Trebuchet MS"/>
              </a:defRPr>
            </a:lvl1pPr>
            <a:lvl2pPr marL="685800" marR="0" lvl="1" indent="-101600" algn="l" rtl="0">
              <a:lnSpc>
                <a:spcPct val="90000"/>
              </a:lnSpc>
              <a:spcBef>
                <a:spcPts val="500"/>
              </a:spcBef>
              <a:buClr>
                <a:schemeClr val="lt1"/>
              </a:buClr>
              <a:buSzPct val="100000"/>
              <a:buFont typeface="Arial"/>
              <a:buChar char="•"/>
              <a:defRPr sz="2000" b="0" i="0" u="none" strike="noStrike" cap="none">
                <a:solidFill>
                  <a:schemeClr val="lt1"/>
                </a:solidFill>
                <a:latin typeface="Trebuchet MS"/>
                <a:ea typeface="Trebuchet MS"/>
                <a:cs typeface="Trebuchet MS"/>
                <a:sym typeface="Trebuchet MS"/>
              </a:defRPr>
            </a:lvl2pPr>
            <a:lvl3pPr marL="1143000" marR="0" lvl="2" indent="-114300" algn="l" rtl="0">
              <a:lnSpc>
                <a:spcPct val="90000"/>
              </a:lnSpc>
              <a:spcBef>
                <a:spcPts val="500"/>
              </a:spcBef>
              <a:buClr>
                <a:schemeClr val="lt1"/>
              </a:buClr>
              <a:buSzPct val="100000"/>
              <a:buFont typeface="Arial"/>
              <a:buChar char="•"/>
              <a:defRPr sz="1800" b="0" i="0" u="none" strike="noStrike" cap="none">
                <a:solidFill>
                  <a:schemeClr val="lt1"/>
                </a:solidFill>
                <a:latin typeface="Trebuchet MS"/>
                <a:ea typeface="Trebuchet MS"/>
                <a:cs typeface="Trebuchet MS"/>
                <a:sym typeface="Trebuchet MS"/>
              </a:defRPr>
            </a:lvl3pPr>
            <a:lvl4pPr marL="1600200" marR="0" lvl="3" indent="-127000" algn="l" rtl="0">
              <a:lnSpc>
                <a:spcPct val="90000"/>
              </a:lnSpc>
              <a:spcBef>
                <a:spcPts val="500"/>
              </a:spcBef>
              <a:buClr>
                <a:schemeClr val="lt1"/>
              </a:buClr>
              <a:buSzPct val="100000"/>
              <a:buFont typeface="Arial"/>
              <a:buChar char="•"/>
              <a:defRPr sz="1600" b="0" i="0" u="none" strike="noStrike" cap="none">
                <a:solidFill>
                  <a:schemeClr val="lt1"/>
                </a:solidFill>
                <a:latin typeface="Trebuchet MS"/>
                <a:ea typeface="Trebuchet MS"/>
                <a:cs typeface="Trebuchet MS"/>
                <a:sym typeface="Trebuchet MS"/>
              </a:defRPr>
            </a:lvl4pPr>
            <a:lvl5pPr marL="2057400" marR="0" lvl="4" indent="-127000" algn="l" rtl="0">
              <a:lnSpc>
                <a:spcPct val="90000"/>
              </a:lnSpc>
              <a:spcBef>
                <a:spcPts val="500"/>
              </a:spcBef>
              <a:buClr>
                <a:schemeClr val="lt1"/>
              </a:buClr>
              <a:buSzPct val="100000"/>
              <a:buFont typeface="Arial"/>
              <a:buChar char="•"/>
              <a:defRPr sz="1600" b="0" i="0" u="none" strike="noStrike" cap="none">
                <a:solidFill>
                  <a:schemeClr val="lt1"/>
                </a:solidFill>
                <a:latin typeface="Trebuchet MS"/>
                <a:ea typeface="Trebuchet MS"/>
                <a:cs typeface="Trebuchet MS"/>
                <a:sym typeface="Trebuchet MS"/>
              </a:defRPr>
            </a:lvl5pPr>
            <a:lvl6pPr marL="2514600" marR="0" lvl="5" indent="-139700" algn="l" rtl="0">
              <a:lnSpc>
                <a:spcPct val="90000"/>
              </a:lnSpc>
              <a:spcBef>
                <a:spcPts val="500"/>
              </a:spcBef>
              <a:buClr>
                <a:schemeClr val="lt1"/>
              </a:buClr>
              <a:buSzPct val="100000"/>
              <a:buFont typeface="Arial"/>
              <a:buChar char="•"/>
              <a:defRPr sz="1400" b="0" i="0" u="none" strike="noStrike" cap="none">
                <a:solidFill>
                  <a:schemeClr val="lt1"/>
                </a:solidFill>
                <a:latin typeface="Trebuchet MS"/>
                <a:ea typeface="Trebuchet MS"/>
                <a:cs typeface="Trebuchet MS"/>
                <a:sym typeface="Trebuchet MS"/>
              </a:defRPr>
            </a:lvl6pPr>
            <a:lvl7pPr marL="2971800" marR="0" lvl="6" indent="-139700" algn="l" rtl="0">
              <a:lnSpc>
                <a:spcPct val="90000"/>
              </a:lnSpc>
              <a:spcBef>
                <a:spcPts val="500"/>
              </a:spcBef>
              <a:buClr>
                <a:schemeClr val="lt1"/>
              </a:buClr>
              <a:buSzPct val="100000"/>
              <a:buFont typeface="Arial"/>
              <a:buChar char="•"/>
              <a:defRPr sz="1400" b="0" i="0" u="none" strike="noStrike" cap="none">
                <a:solidFill>
                  <a:schemeClr val="lt1"/>
                </a:solidFill>
                <a:latin typeface="Trebuchet MS"/>
                <a:ea typeface="Trebuchet MS"/>
                <a:cs typeface="Trebuchet MS"/>
                <a:sym typeface="Trebuchet MS"/>
              </a:defRPr>
            </a:lvl7pPr>
            <a:lvl8pPr marL="3429000" marR="0" lvl="7" indent="-139700" algn="l" rtl="0">
              <a:lnSpc>
                <a:spcPct val="90000"/>
              </a:lnSpc>
              <a:spcBef>
                <a:spcPts val="500"/>
              </a:spcBef>
              <a:buClr>
                <a:schemeClr val="lt1"/>
              </a:buClr>
              <a:buSzPct val="100000"/>
              <a:buFont typeface="Arial"/>
              <a:buChar char="•"/>
              <a:defRPr sz="1400" b="0" i="0" u="none" strike="noStrike" cap="none">
                <a:solidFill>
                  <a:schemeClr val="lt1"/>
                </a:solidFill>
                <a:latin typeface="Trebuchet MS"/>
                <a:ea typeface="Trebuchet MS"/>
                <a:cs typeface="Trebuchet MS"/>
                <a:sym typeface="Trebuchet MS"/>
              </a:defRPr>
            </a:lvl8pPr>
            <a:lvl9pPr marL="3886200" marR="0" lvl="8" indent="-139700" algn="l" rtl="0">
              <a:lnSpc>
                <a:spcPct val="90000"/>
              </a:lnSpc>
              <a:spcBef>
                <a:spcPts val="500"/>
              </a:spcBef>
              <a:buClr>
                <a:schemeClr val="lt1"/>
              </a:buClr>
              <a:buSzPct val="100000"/>
              <a:buFont typeface="Arial"/>
              <a:buChar char="•"/>
              <a:defRPr sz="1400" b="0" i="0" u="none" strike="noStrike" cap="none">
                <a:solidFill>
                  <a:schemeClr val="lt1"/>
                </a:solidFill>
                <a:latin typeface="Trebuchet MS"/>
                <a:ea typeface="Trebuchet MS"/>
                <a:cs typeface="Trebuchet MS"/>
                <a:sym typeface="Trebuchet MS"/>
              </a:defRPr>
            </a:lvl9pPr>
          </a:lstStyle>
          <a:p>
            <a:endParaRPr/>
          </a:p>
        </p:txBody>
      </p:sp>
      <p:sp>
        <p:nvSpPr>
          <p:cNvPr id="69" name="Shape 69"/>
          <p:cNvSpPr txBox="1">
            <a:spLocks noGrp="1"/>
          </p:cNvSpPr>
          <p:nvPr>
            <p:ph type="dt" idx="10"/>
          </p:nvPr>
        </p:nvSpPr>
        <p:spPr>
          <a:xfrm>
            <a:off x="7550981" y="5936187"/>
            <a:ext cx="2743199" cy="365125"/>
          </a:xfrm>
          <a:prstGeom prst="rect">
            <a:avLst/>
          </a:prstGeom>
          <a:noFill/>
          <a:ln>
            <a:noFill/>
          </a:ln>
        </p:spPr>
        <p:txBody>
          <a:bodyPr lIns="91425" tIns="91425" rIns="91425" bIns="91425" anchor="ctr" anchorCtr="0"/>
          <a:lstStyle>
            <a:lvl1pPr marL="0" marR="0" lvl="0" indent="0" algn="r" rtl="0">
              <a:spcBef>
                <a:spcPts val="0"/>
              </a:spcBef>
              <a:buNone/>
              <a:defRPr sz="1050">
                <a:solidFill>
                  <a:schemeClr val="lt1"/>
                </a:solidFill>
                <a:latin typeface="Trebuchet MS"/>
                <a:ea typeface="Trebuchet MS"/>
                <a:cs typeface="Trebuchet MS"/>
                <a:sym typeface="Trebuchet MS"/>
              </a:defRPr>
            </a:lvl1pPr>
            <a:lvl2pPr marL="457200" marR="0" lvl="1" indent="0" algn="l" rtl="0">
              <a:spcBef>
                <a:spcPts val="0"/>
              </a:spcBef>
              <a:buNone/>
              <a:defRPr sz="1800" b="0" i="0" u="none" strike="noStrike" cap="none">
                <a:solidFill>
                  <a:schemeClr val="lt1"/>
                </a:solidFill>
                <a:latin typeface="Trebuchet MS"/>
                <a:ea typeface="Trebuchet MS"/>
                <a:cs typeface="Trebuchet MS"/>
                <a:sym typeface="Trebuchet MS"/>
              </a:defRPr>
            </a:lvl2pPr>
            <a:lvl3pPr marL="914400" marR="0" lvl="2" indent="0" algn="l" rtl="0">
              <a:spcBef>
                <a:spcPts val="0"/>
              </a:spcBef>
              <a:buNone/>
              <a:defRPr sz="1800" b="0" i="0" u="none" strike="noStrike" cap="none">
                <a:solidFill>
                  <a:schemeClr val="lt1"/>
                </a:solidFill>
                <a:latin typeface="Trebuchet MS"/>
                <a:ea typeface="Trebuchet MS"/>
                <a:cs typeface="Trebuchet MS"/>
                <a:sym typeface="Trebuchet MS"/>
              </a:defRPr>
            </a:lvl3pPr>
            <a:lvl4pPr marL="1371600" marR="0" lvl="3" indent="0" algn="l" rtl="0">
              <a:spcBef>
                <a:spcPts val="0"/>
              </a:spcBef>
              <a:buNone/>
              <a:defRPr sz="1800" b="0" i="0" u="none" strike="noStrike" cap="none">
                <a:solidFill>
                  <a:schemeClr val="lt1"/>
                </a:solidFill>
                <a:latin typeface="Trebuchet MS"/>
                <a:ea typeface="Trebuchet MS"/>
                <a:cs typeface="Trebuchet MS"/>
                <a:sym typeface="Trebuchet MS"/>
              </a:defRPr>
            </a:lvl4pPr>
            <a:lvl5pPr marL="1828800" marR="0" lvl="4" indent="0" algn="l" rtl="0">
              <a:spcBef>
                <a:spcPts val="0"/>
              </a:spcBef>
              <a:buNone/>
              <a:defRPr sz="1800" b="0" i="0" u="none" strike="noStrike" cap="none">
                <a:solidFill>
                  <a:schemeClr val="lt1"/>
                </a:solidFill>
                <a:latin typeface="Trebuchet MS"/>
                <a:ea typeface="Trebuchet MS"/>
                <a:cs typeface="Trebuchet MS"/>
                <a:sym typeface="Trebuchet MS"/>
              </a:defRPr>
            </a:lvl5pPr>
            <a:lvl6pPr marL="2286000" marR="0" lvl="5" indent="0" algn="l" rtl="0">
              <a:spcBef>
                <a:spcPts val="0"/>
              </a:spcBef>
              <a:buNone/>
              <a:defRPr sz="1800" b="0" i="0" u="none" strike="noStrike" cap="none">
                <a:solidFill>
                  <a:schemeClr val="lt1"/>
                </a:solidFill>
                <a:latin typeface="Trebuchet MS"/>
                <a:ea typeface="Trebuchet MS"/>
                <a:cs typeface="Trebuchet MS"/>
                <a:sym typeface="Trebuchet MS"/>
              </a:defRPr>
            </a:lvl6pPr>
            <a:lvl7pPr marL="2743200" marR="0" lvl="6" indent="0" algn="l" rtl="0">
              <a:spcBef>
                <a:spcPts val="0"/>
              </a:spcBef>
              <a:buNone/>
              <a:defRPr sz="1800" b="0" i="0" u="none" strike="noStrike" cap="none">
                <a:solidFill>
                  <a:schemeClr val="lt1"/>
                </a:solidFill>
                <a:latin typeface="Trebuchet MS"/>
                <a:ea typeface="Trebuchet MS"/>
                <a:cs typeface="Trebuchet MS"/>
                <a:sym typeface="Trebuchet MS"/>
              </a:defRPr>
            </a:lvl7pPr>
            <a:lvl8pPr marL="3200400" marR="0" lvl="7" indent="0" algn="l" rtl="0">
              <a:spcBef>
                <a:spcPts val="0"/>
              </a:spcBef>
              <a:buNone/>
              <a:defRPr sz="1800" b="0" i="0" u="none" strike="noStrike" cap="none">
                <a:solidFill>
                  <a:schemeClr val="lt1"/>
                </a:solidFill>
                <a:latin typeface="Trebuchet MS"/>
                <a:ea typeface="Trebuchet MS"/>
                <a:cs typeface="Trebuchet MS"/>
                <a:sym typeface="Trebuchet MS"/>
              </a:defRPr>
            </a:lvl8pPr>
            <a:lvl9pPr marL="3657600" marR="0" lvl="8" indent="0" algn="l" rtl="0">
              <a:spcBef>
                <a:spcPts val="0"/>
              </a:spcBef>
              <a:buNone/>
              <a:defRPr sz="1800" b="0" i="0" u="none" strike="noStrike" cap="none">
                <a:solidFill>
                  <a:schemeClr val="lt1"/>
                </a:solidFill>
                <a:latin typeface="Trebuchet MS"/>
                <a:ea typeface="Trebuchet MS"/>
                <a:cs typeface="Trebuchet MS"/>
                <a:sym typeface="Trebuchet MS"/>
              </a:defRPr>
            </a:lvl9pPr>
          </a:lstStyle>
          <a:p>
            <a:endParaRPr/>
          </a:p>
        </p:txBody>
      </p:sp>
      <p:sp>
        <p:nvSpPr>
          <p:cNvPr id="70" name="Shape 70"/>
          <p:cNvSpPr txBox="1">
            <a:spLocks noGrp="1"/>
          </p:cNvSpPr>
          <p:nvPr>
            <p:ph type="ftr" idx="11"/>
          </p:nvPr>
        </p:nvSpPr>
        <p:spPr>
          <a:xfrm>
            <a:off x="680320" y="5936187"/>
            <a:ext cx="6870660" cy="365125"/>
          </a:xfrm>
          <a:prstGeom prst="rect">
            <a:avLst/>
          </a:prstGeom>
          <a:noFill/>
          <a:ln>
            <a:noFill/>
          </a:ln>
        </p:spPr>
        <p:txBody>
          <a:bodyPr lIns="91425" tIns="91425" rIns="91425" bIns="91425" anchor="ctr" anchorCtr="0"/>
          <a:lstStyle>
            <a:lvl1pPr marL="0" marR="0" lvl="0" indent="0" algn="l" rtl="0">
              <a:spcBef>
                <a:spcPts val="0"/>
              </a:spcBef>
              <a:buNone/>
              <a:defRPr sz="1050">
                <a:solidFill>
                  <a:schemeClr val="lt1"/>
                </a:solidFill>
                <a:latin typeface="Trebuchet MS"/>
                <a:ea typeface="Trebuchet MS"/>
                <a:cs typeface="Trebuchet MS"/>
                <a:sym typeface="Trebuchet MS"/>
              </a:defRPr>
            </a:lvl1pPr>
            <a:lvl2pPr marL="457200" marR="0" lvl="1" indent="0" algn="l" rtl="0">
              <a:spcBef>
                <a:spcPts val="0"/>
              </a:spcBef>
              <a:buNone/>
              <a:defRPr sz="1800" b="0" i="0" u="none" strike="noStrike" cap="none">
                <a:solidFill>
                  <a:schemeClr val="lt1"/>
                </a:solidFill>
                <a:latin typeface="Trebuchet MS"/>
                <a:ea typeface="Trebuchet MS"/>
                <a:cs typeface="Trebuchet MS"/>
                <a:sym typeface="Trebuchet MS"/>
              </a:defRPr>
            </a:lvl2pPr>
            <a:lvl3pPr marL="914400" marR="0" lvl="2" indent="0" algn="l" rtl="0">
              <a:spcBef>
                <a:spcPts val="0"/>
              </a:spcBef>
              <a:buNone/>
              <a:defRPr sz="1800" b="0" i="0" u="none" strike="noStrike" cap="none">
                <a:solidFill>
                  <a:schemeClr val="lt1"/>
                </a:solidFill>
                <a:latin typeface="Trebuchet MS"/>
                <a:ea typeface="Trebuchet MS"/>
                <a:cs typeface="Trebuchet MS"/>
                <a:sym typeface="Trebuchet MS"/>
              </a:defRPr>
            </a:lvl3pPr>
            <a:lvl4pPr marL="1371600" marR="0" lvl="3" indent="0" algn="l" rtl="0">
              <a:spcBef>
                <a:spcPts val="0"/>
              </a:spcBef>
              <a:buNone/>
              <a:defRPr sz="1800" b="0" i="0" u="none" strike="noStrike" cap="none">
                <a:solidFill>
                  <a:schemeClr val="lt1"/>
                </a:solidFill>
                <a:latin typeface="Trebuchet MS"/>
                <a:ea typeface="Trebuchet MS"/>
                <a:cs typeface="Trebuchet MS"/>
                <a:sym typeface="Trebuchet MS"/>
              </a:defRPr>
            </a:lvl4pPr>
            <a:lvl5pPr marL="1828800" marR="0" lvl="4" indent="0" algn="l" rtl="0">
              <a:spcBef>
                <a:spcPts val="0"/>
              </a:spcBef>
              <a:buNone/>
              <a:defRPr sz="1800" b="0" i="0" u="none" strike="noStrike" cap="none">
                <a:solidFill>
                  <a:schemeClr val="lt1"/>
                </a:solidFill>
                <a:latin typeface="Trebuchet MS"/>
                <a:ea typeface="Trebuchet MS"/>
                <a:cs typeface="Trebuchet MS"/>
                <a:sym typeface="Trebuchet MS"/>
              </a:defRPr>
            </a:lvl5pPr>
            <a:lvl6pPr marL="2286000" marR="0" lvl="5" indent="0" algn="l" rtl="0">
              <a:spcBef>
                <a:spcPts val="0"/>
              </a:spcBef>
              <a:buNone/>
              <a:defRPr sz="1800" b="0" i="0" u="none" strike="noStrike" cap="none">
                <a:solidFill>
                  <a:schemeClr val="lt1"/>
                </a:solidFill>
                <a:latin typeface="Trebuchet MS"/>
                <a:ea typeface="Trebuchet MS"/>
                <a:cs typeface="Trebuchet MS"/>
                <a:sym typeface="Trebuchet MS"/>
              </a:defRPr>
            </a:lvl6pPr>
            <a:lvl7pPr marL="2743200" marR="0" lvl="6" indent="0" algn="l" rtl="0">
              <a:spcBef>
                <a:spcPts val="0"/>
              </a:spcBef>
              <a:buNone/>
              <a:defRPr sz="1800" b="0" i="0" u="none" strike="noStrike" cap="none">
                <a:solidFill>
                  <a:schemeClr val="lt1"/>
                </a:solidFill>
                <a:latin typeface="Trebuchet MS"/>
                <a:ea typeface="Trebuchet MS"/>
                <a:cs typeface="Trebuchet MS"/>
                <a:sym typeface="Trebuchet MS"/>
              </a:defRPr>
            </a:lvl7pPr>
            <a:lvl8pPr marL="3200400" marR="0" lvl="7" indent="0" algn="l" rtl="0">
              <a:spcBef>
                <a:spcPts val="0"/>
              </a:spcBef>
              <a:buNone/>
              <a:defRPr sz="1800" b="0" i="0" u="none" strike="noStrike" cap="none">
                <a:solidFill>
                  <a:schemeClr val="lt1"/>
                </a:solidFill>
                <a:latin typeface="Trebuchet MS"/>
                <a:ea typeface="Trebuchet MS"/>
                <a:cs typeface="Trebuchet MS"/>
                <a:sym typeface="Trebuchet MS"/>
              </a:defRPr>
            </a:lvl8pPr>
            <a:lvl9pPr marL="3657600" marR="0" lvl="8" indent="0" algn="l" rtl="0">
              <a:spcBef>
                <a:spcPts val="0"/>
              </a:spcBef>
              <a:buNone/>
              <a:defRPr sz="1800" b="0" i="0" u="none" strike="noStrike" cap="none">
                <a:solidFill>
                  <a:schemeClr val="lt1"/>
                </a:solidFill>
                <a:latin typeface="Trebuchet MS"/>
                <a:ea typeface="Trebuchet MS"/>
                <a:cs typeface="Trebuchet MS"/>
                <a:sym typeface="Trebuchet MS"/>
              </a:defRPr>
            </a:lvl9pPr>
          </a:lstStyle>
          <a:p>
            <a:endParaRPr/>
          </a:p>
        </p:txBody>
      </p:sp>
      <p:sp>
        <p:nvSpPr>
          <p:cNvPr id="71" name="Shape 71"/>
          <p:cNvSpPr txBox="1">
            <a:spLocks noGrp="1"/>
          </p:cNvSpPr>
          <p:nvPr>
            <p:ph type="sldNum" idx="12"/>
          </p:nvPr>
        </p:nvSpPr>
        <p:spPr>
          <a:xfrm>
            <a:off x="10729454" y="753227"/>
            <a:ext cx="1154150" cy="1090788"/>
          </a:xfrm>
          <a:prstGeom prst="rect">
            <a:avLst/>
          </a:prstGeom>
          <a:noFill/>
          <a:ln>
            <a:noFill/>
          </a:ln>
        </p:spPr>
        <p:txBody>
          <a:bodyPr lIns="91425" tIns="45700" rIns="91425" bIns="45700" anchor="ctr" anchorCtr="0">
            <a:noAutofit/>
          </a:bodyPr>
          <a:lstStyle/>
          <a:p>
            <a:pPr marL="0" marR="0" lvl="0" indent="0" algn="l" rtl="0">
              <a:spcBef>
                <a:spcPts val="0"/>
              </a:spcBef>
              <a:buSzPct val="25000"/>
              <a:buNone/>
            </a:pPr>
            <a:fld id="{00000000-1234-1234-1234-123412341234}" type="slidenum">
              <a:rPr lang="en-US" sz="3600">
                <a:solidFill>
                  <a:schemeClr val="lt1"/>
                </a:solidFill>
                <a:latin typeface="Trebuchet MS"/>
                <a:ea typeface="Trebuchet MS"/>
                <a:cs typeface="Trebuchet MS"/>
                <a:sym typeface="Trebuchet MS"/>
              </a:rPr>
              <a:t>‹#›</a:t>
            </a:fld>
            <a:endParaRPr lang="en-US" sz="3600">
              <a:solidFill>
                <a:schemeClr val="lt1"/>
              </a:solidFill>
              <a:latin typeface="Trebuchet MS"/>
              <a:ea typeface="Trebuchet MS"/>
              <a:cs typeface="Trebuchet MS"/>
              <a:sym typeface="Trebuchet MS"/>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Shape 72"/>
        <p:cNvGrpSpPr/>
        <p:nvPr/>
      </p:nvGrpSpPr>
      <p:grpSpPr>
        <a:xfrm>
          <a:off x="0" y="0"/>
          <a:ext cx="0" cy="0"/>
          <a:chOff x="0" y="0"/>
          <a:chExt cx="0" cy="0"/>
        </a:xfrm>
      </p:grpSpPr>
      <p:pic>
        <p:nvPicPr>
          <p:cNvPr id="73" name="Shape 73" descr="HD-ShadowLong.png"/>
          <p:cNvPicPr preferRelativeResize="0"/>
          <p:nvPr/>
        </p:nvPicPr>
        <p:blipFill rotWithShape="1">
          <a:blip r:embed="rId2">
            <a:alphaModFix/>
          </a:blip>
          <a:srcRect/>
          <a:stretch/>
        </p:blipFill>
        <p:spPr>
          <a:xfrm>
            <a:off x="0" y="1970240"/>
            <a:ext cx="10437812" cy="321163"/>
          </a:xfrm>
          <a:prstGeom prst="rect">
            <a:avLst/>
          </a:prstGeom>
          <a:noFill/>
          <a:ln>
            <a:noFill/>
          </a:ln>
        </p:spPr>
      </p:pic>
      <p:pic>
        <p:nvPicPr>
          <p:cNvPr id="74" name="Shape 74" descr="HD-ShadowShort.png"/>
          <p:cNvPicPr preferRelativeResize="0"/>
          <p:nvPr/>
        </p:nvPicPr>
        <p:blipFill rotWithShape="1">
          <a:blip r:embed="rId3">
            <a:alphaModFix/>
          </a:blip>
          <a:srcRect/>
          <a:stretch/>
        </p:blipFill>
        <p:spPr>
          <a:xfrm>
            <a:off x="10585825" y="1971233"/>
            <a:ext cx="1602997" cy="144269"/>
          </a:xfrm>
          <a:prstGeom prst="rect">
            <a:avLst/>
          </a:prstGeom>
          <a:noFill/>
          <a:ln>
            <a:noFill/>
          </a:ln>
        </p:spPr>
      </p:pic>
      <p:sp>
        <p:nvSpPr>
          <p:cNvPr id="75" name="Shape 75"/>
          <p:cNvSpPr/>
          <p:nvPr/>
        </p:nvSpPr>
        <p:spPr>
          <a:xfrm>
            <a:off x="0" y="609600"/>
            <a:ext cx="10437812" cy="1368198"/>
          </a:xfrm>
          <a:prstGeom prst="rect">
            <a:avLst/>
          </a:prstGeom>
          <a:solidFill>
            <a:srgbClr val="262626"/>
          </a:solidFill>
          <a:ln>
            <a:noFill/>
          </a:ln>
        </p:spPr>
        <p:txBody>
          <a:bodyPr lIns="91425" tIns="91425" rIns="91425" bIns="91425" anchor="ctr" anchorCtr="0">
            <a:noAutofit/>
          </a:bodyPr>
          <a:lstStyle/>
          <a:p>
            <a:pPr lvl="0">
              <a:spcBef>
                <a:spcPts val="0"/>
              </a:spcBef>
              <a:buNone/>
            </a:pPr>
            <a:endParaRPr/>
          </a:p>
        </p:txBody>
      </p:sp>
      <p:sp>
        <p:nvSpPr>
          <p:cNvPr id="76" name="Shape 76"/>
          <p:cNvSpPr/>
          <p:nvPr/>
        </p:nvSpPr>
        <p:spPr>
          <a:xfrm>
            <a:off x="10585827" y="609600"/>
            <a:ext cx="1602997" cy="1368198"/>
          </a:xfrm>
          <a:prstGeom prst="rect">
            <a:avLst/>
          </a:prstGeom>
          <a:solidFill>
            <a:schemeClr val="accent1"/>
          </a:solidFill>
          <a:ln>
            <a:noFill/>
          </a:ln>
        </p:spPr>
        <p:txBody>
          <a:bodyPr lIns="91425" tIns="91425" rIns="91425" bIns="91425" anchor="ctr" anchorCtr="0">
            <a:noAutofit/>
          </a:bodyPr>
          <a:lstStyle/>
          <a:p>
            <a:pPr lvl="0">
              <a:spcBef>
                <a:spcPts val="0"/>
              </a:spcBef>
              <a:buNone/>
            </a:pPr>
            <a:endParaRPr/>
          </a:p>
        </p:txBody>
      </p:sp>
      <p:sp>
        <p:nvSpPr>
          <p:cNvPr id="77" name="Shape 77"/>
          <p:cNvSpPr txBox="1">
            <a:spLocks noGrp="1"/>
          </p:cNvSpPr>
          <p:nvPr>
            <p:ph type="title"/>
          </p:nvPr>
        </p:nvSpPr>
        <p:spPr>
          <a:xfrm>
            <a:off x="680318" y="753229"/>
            <a:ext cx="9613863" cy="1080937"/>
          </a:xfrm>
          <a:prstGeom prst="rect">
            <a:avLst/>
          </a:prstGeom>
          <a:noFill/>
          <a:ln>
            <a:noFill/>
          </a:ln>
        </p:spPr>
        <p:txBody>
          <a:bodyPr lIns="91425" tIns="91425" rIns="91425" bIns="91425" anchor="ctr" anchorCtr="0"/>
          <a:lstStyle>
            <a:lvl1pPr marL="0" marR="0" lvl="0" indent="0" algn="l" rtl="0">
              <a:lnSpc>
                <a:spcPct val="90000"/>
              </a:lnSpc>
              <a:spcBef>
                <a:spcPts val="0"/>
              </a:spcBef>
              <a:buClr>
                <a:schemeClr val="lt1"/>
              </a:buClr>
              <a:buFont typeface="Trebuchet MS"/>
              <a:buNone/>
              <a:defRPr sz="3600" b="0" i="0" u="none" strike="noStrike" cap="none">
                <a:solidFill>
                  <a:schemeClr val="lt1"/>
                </a:solidFill>
                <a:latin typeface="Trebuchet MS"/>
                <a:ea typeface="Trebuchet MS"/>
                <a:cs typeface="Trebuchet MS"/>
                <a:sym typeface="Trebuchet MS"/>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78" name="Shape 78"/>
          <p:cNvSpPr txBox="1">
            <a:spLocks noGrp="1"/>
          </p:cNvSpPr>
          <p:nvPr>
            <p:ph type="body" idx="1"/>
          </p:nvPr>
        </p:nvSpPr>
        <p:spPr>
          <a:xfrm>
            <a:off x="906350" y="2336873"/>
            <a:ext cx="4472327" cy="693134"/>
          </a:xfrm>
          <a:prstGeom prst="rect">
            <a:avLst/>
          </a:prstGeom>
          <a:noFill/>
          <a:ln>
            <a:noFill/>
          </a:ln>
        </p:spPr>
        <p:txBody>
          <a:bodyPr lIns="91425" tIns="91425" rIns="91425" bIns="91425" anchor="b" anchorCtr="0"/>
          <a:lstStyle>
            <a:lvl1pPr marL="0" marR="0" lvl="0" indent="0" algn="l" rtl="0">
              <a:lnSpc>
                <a:spcPct val="90000"/>
              </a:lnSpc>
              <a:spcBef>
                <a:spcPts val="1000"/>
              </a:spcBef>
              <a:buClr>
                <a:schemeClr val="lt1"/>
              </a:buClr>
              <a:buFont typeface="Arial"/>
              <a:buNone/>
              <a:defRPr sz="2400" b="1" i="0" u="none" strike="noStrike" cap="none">
                <a:solidFill>
                  <a:schemeClr val="lt1"/>
                </a:solidFill>
                <a:latin typeface="Trebuchet MS"/>
                <a:ea typeface="Trebuchet MS"/>
                <a:cs typeface="Trebuchet MS"/>
                <a:sym typeface="Trebuchet MS"/>
              </a:defRPr>
            </a:lvl1pPr>
            <a:lvl2pPr marL="457200" marR="0" lvl="1" indent="0" algn="l" rtl="0">
              <a:lnSpc>
                <a:spcPct val="90000"/>
              </a:lnSpc>
              <a:spcBef>
                <a:spcPts val="500"/>
              </a:spcBef>
              <a:buClr>
                <a:schemeClr val="lt1"/>
              </a:buClr>
              <a:buFont typeface="Arial"/>
              <a:buNone/>
              <a:defRPr sz="2000" b="1" i="0" u="none" strike="noStrike" cap="none">
                <a:solidFill>
                  <a:schemeClr val="lt1"/>
                </a:solidFill>
                <a:latin typeface="Trebuchet MS"/>
                <a:ea typeface="Trebuchet MS"/>
                <a:cs typeface="Trebuchet MS"/>
                <a:sym typeface="Trebuchet MS"/>
              </a:defRPr>
            </a:lvl2pPr>
            <a:lvl3pPr marL="914400" marR="0" lvl="2" indent="0" algn="l" rtl="0">
              <a:lnSpc>
                <a:spcPct val="90000"/>
              </a:lnSpc>
              <a:spcBef>
                <a:spcPts val="500"/>
              </a:spcBef>
              <a:buClr>
                <a:schemeClr val="lt1"/>
              </a:buClr>
              <a:buFont typeface="Arial"/>
              <a:buNone/>
              <a:defRPr sz="1800" b="1" i="0" u="none" strike="noStrike" cap="none">
                <a:solidFill>
                  <a:schemeClr val="lt1"/>
                </a:solidFill>
                <a:latin typeface="Trebuchet MS"/>
                <a:ea typeface="Trebuchet MS"/>
                <a:cs typeface="Trebuchet MS"/>
                <a:sym typeface="Trebuchet MS"/>
              </a:defRPr>
            </a:lvl3pPr>
            <a:lvl4pPr marL="1371600" marR="0" lvl="3" indent="0" algn="l" rtl="0">
              <a:lnSpc>
                <a:spcPct val="90000"/>
              </a:lnSpc>
              <a:spcBef>
                <a:spcPts val="500"/>
              </a:spcBef>
              <a:buClr>
                <a:schemeClr val="lt1"/>
              </a:buClr>
              <a:buFont typeface="Arial"/>
              <a:buNone/>
              <a:defRPr sz="1600" b="1" i="0" u="none" strike="noStrike" cap="none">
                <a:solidFill>
                  <a:schemeClr val="lt1"/>
                </a:solidFill>
                <a:latin typeface="Trebuchet MS"/>
                <a:ea typeface="Trebuchet MS"/>
                <a:cs typeface="Trebuchet MS"/>
                <a:sym typeface="Trebuchet MS"/>
              </a:defRPr>
            </a:lvl4pPr>
            <a:lvl5pPr marL="1828800" marR="0" lvl="4" indent="0" algn="l" rtl="0">
              <a:lnSpc>
                <a:spcPct val="90000"/>
              </a:lnSpc>
              <a:spcBef>
                <a:spcPts val="500"/>
              </a:spcBef>
              <a:buClr>
                <a:schemeClr val="lt1"/>
              </a:buClr>
              <a:buFont typeface="Arial"/>
              <a:buNone/>
              <a:defRPr sz="1600" b="1" i="0" u="none" strike="noStrike" cap="none">
                <a:solidFill>
                  <a:schemeClr val="lt1"/>
                </a:solidFill>
                <a:latin typeface="Trebuchet MS"/>
                <a:ea typeface="Trebuchet MS"/>
                <a:cs typeface="Trebuchet MS"/>
                <a:sym typeface="Trebuchet MS"/>
              </a:defRPr>
            </a:lvl5pPr>
            <a:lvl6pPr marL="2286000" marR="0" lvl="5" indent="0" algn="l" rtl="0">
              <a:lnSpc>
                <a:spcPct val="90000"/>
              </a:lnSpc>
              <a:spcBef>
                <a:spcPts val="500"/>
              </a:spcBef>
              <a:buClr>
                <a:schemeClr val="lt1"/>
              </a:buClr>
              <a:buFont typeface="Arial"/>
              <a:buNone/>
              <a:defRPr sz="1600" b="1" i="0" u="none" strike="noStrike" cap="none">
                <a:solidFill>
                  <a:schemeClr val="lt1"/>
                </a:solidFill>
                <a:latin typeface="Trebuchet MS"/>
                <a:ea typeface="Trebuchet MS"/>
                <a:cs typeface="Trebuchet MS"/>
                <a:sym typeface="Trebuchet MS"/>
              </a:defRPr>
            </a:lvl6pPr>
            <a:lvl7pPr marL="2743200" marR="0" lvl="6" indent="0" algn="l" rtl="0">
              <a:lnSpc>
                <a:spcPct val="90000"/>
              </a:lnSpc>
              <a:spcBef>
                <a:spcPts val="500"/>
              </a:spcBef>
              <a:buClr>
                <a:schemeClr val="lt1"/>
              </a:buClr>
              <a:buFont typeface="Arial"/>
              <a:buNone/>
              <a:defRPr sz="1600" b="1" i="0" u="none" strike="noStrike" cap="none">
                <a:solidFill>
                  <a:schemeClr val="lt1"/>
                </a:solidFill>
                <a:latin typeface="Trebuchet MS"/>
                <a:ea typeface="Trebuchet MS"/>
                <a:cs typeface="Trebuchet MS"/>
                <a:sym typeface="Trebuchet MS"/>
              </a:defRPr>
            </a:lvl7pPr>
            <a:lvl8pPr marL="3200400" marR="0" lvl="7" indent="0" algn="l" rtl="0">
              <a:lnSpc>
                <a:spcPct val="90000"/>
              </a:lnSpc>
              <a:spcBef>
                <a:spcPts val="500"/>
              </a:spcBef>
              <a:buClr>
                <a:schemeClr val="lt1"/>
              </a:buClr>
              <a:buFont typeface="Arial"/>
              <a:buNone/>
              <a:defRPr sz="1600" b="1" i="0" u="none" strike="noStrike" cap="none">
                <a:solidFill>
                  <a:schemeClr val="lt1"/>
                </a:solidFill>
                <a:latin typeface="Trebuchet MS"/>
                <a:ea typeface="Trebuchet MS"/>
                <a:cs typeface="Trebuchet MS"/>
                <a:sym typeface="Trebuchet MS"/>
              </a:defRPr>
            </a:lvl8pPr>
            <a:lvl9pPr marL="3657600" marR="0" lvl="8" indent="0" algn="l" rtl="0">
              <a:lnSpc>
                <a:spcPct val="90000"/>
              </a:lnSpc>
              <a:spcBef>
                <a:spcPts val="500"/>
              </a:spcBef>
              <a:buClr>
                <a:schemeClr val="lt1"/>
              </a:buClr>
              <a:buFont typeface="Arial"/>
              <a:buNone/>
              <a:defRPr sz="1600" b="1" i="0" u="none" strike="noStrike" cap="none">
                <a:solidFill>
                  <a:schemeClr val="lt1"/>
                </a:solidFill>
                <a:latin typeface="Trebuchet MS"/>
                <a:ea typeface="Trebuchet MS"/>
                <a:cs typeface="Trebuchet MS"/>
                <a:sym typeface="Trebuchet MS"/>
              </a:defRPr>
            </a:lvl9pPr>
          </a:lstStyle>
          <a:p>
            <a:endParaRPr/>
          </a:p>
        </p:txBody>
      </p:sp>
      <p:sp>
        <p:nvSpPr>
          <p:cNvPr id="79" name="Shape 79"/>
          <p:cNvSpPr txBox="1">
            <a:spLocks noGrp="1"/>
          </p:cNvSpPr>
          <p:nvPr>
            <p:ph type="body" idx="2"/>
          </p:nvPr>
        </p:nvSpPr>
        <p:spPr>
          <a:xfrm>
            <a:off x="680322" y="3030008"/>
            <a:ext cx="4698355" cy="2906179"/>
          </a:xfrm>
          <a:prstGeom prst="rect">
            <a:avLst/>
          </a:prstGeom>
          <a:noFill/>
          <a:ln>
            <a:noFill/>
          </a:ln>
        </p:spPr>
        <p:txBody>
          <a:bodyPr lIns="91425" tIns="91425" rIns="91425" bIns="91425" anchor="t" anchorCtr="0"/>
          <a:lstStyle>
            <a:lvl1pPr marL="228600" marR="0" lvl="0" indent="-76200" algn="l" rtl="0">
              <a:lnSpc>
                <a:spcPct val="90000"/>
              </a:lnSpc>
              <a:spcBef>
                <a:spcPts val="1000"/>
              </a:spcBef>
              <a:buClr>
                <a:schemeClr val="lt1"/>
              </a:buClr>
              <a:buSzPct val="100000"/>
              <a:buFont typeface="Arial"/>
              <a:buChar char="•"/>
              <a:defRPr sz="2400" b="0" i="0" u="none" strike="noStrike" cap="none">
                <a:solidFill>
                  <a:schemeClr val="lt1"/>
                </a:solidFill>
                <a:latin typeface="Trebuchet MS"/>
                <a:ea typeface="Trebuchet MS"/>
                <a:cs typeface="Trebuchet MS"/>
                <a:sym typeface="Trebuchet MS"/>
              </a:defRPr>
            </a:lvl1pPr>
            <a:lvl2pPr marL="685800" marR="0" lvl="1" indent="-101600" algn="l" rtl="0">
              <a:lnSpc>
                <a:spcPct val="90000"/>
              </a:lnSpc>
              <a:spcBef>
                <a:spcPts val="500"/>
              </a:spcBef>
              <a:buClr>
                <a:schemeClr val="lt1"/>
              </a:buClr>
              <a:buSzPct val="100000"/>
              <a:buFont typeface="Arial"/>
              <a:buChar char="•"/>
              <a:defRPr sz="2000" b="0" i="0" u="none" strike="noStrike" cap="none">
                <a:solidFill>
                  <a:schemeClr val="lt1"/>
                </a:solidFill>
                <a:latin typeface="Trebuchet MS"/>
                <a:ea typeface="Trebuchet MS"/>
                <a:cs typeface="Trebuchet MS"/>
                <a:sym typeface="Trebuchet MS"/>
              </a:defRPr>
            </a:lvl2pPr>
            <a:lvl3pPr marL="1143000" marR="0" lvl="2" indent="-114300" algn="l" rtl="0">
              <a:lnSpc>
                <a:spcPct val="90000"/>
              </a:lnSpc>
              <a:spcBef>
                <a:spcPts val="500"/>
              </a:spcBef>
              <a:buClr>
                <a:schemeClr val="lt1"/>
              </a:buClr>
              <a:buSzPct val="100000"/>
              <a:buFont typeface="Arial"/>
              <a:buChar char="•"/>
              <a:defRPr sz="1800" b="0" i="0" u="none" strike="noStrike" cap="none">
                <a:solidFill>
                  <a:schemeClr val="lt1"/>
                </a:solidFill>
                <a:latin typeface="Trebuchet MS"/>
                <a:ea typeface="Trebuchet MS"/>
                <a:cs typeface="Trebuchet MS"/>
                <a:sym typeface="Trebuchet MS"/>
              </a:defRPr>
            </a:lvl3pPr>
            <a:lvl4pPr marL="1600200" marR="0" lvl="3" indent="-127000" algn="l" rtl="0">
              <a:lnSpc>
                <a:spcPct val="90000"/>
              </a:lnSpc>
              <a:spcBef>
                <a:spcPts val="500"/>
              </a:spcBef>
              <a:buClr>
                <a:schemeClr val="lt1"/>
              </a:buClr>
              <a:buSzPct val="100000"/>
              <a:buFont typeface="Arial"/>
              <a:buChar char="•"/>
              <a:defRPr sz="1600" b="0" i="0" u="none" strike="noStrike" cap="none">
                <a:solidFill>
                  <a:schemeClr val="lt1"/>
                </a:solidFill>
                <a:latin typeface="Trebuchet MS"/>
                <a:ea typeface="Trebuchet MS"/>
                <a:cs typeface="Trebuchet MS"/>
                <a:sym typeface="Trebuchet MS"/>
              </a:defRPr>
            </a:lvl4pPr>
            <a:lvl5pPr marL="2057400" marR="0" lvl="4" indent="-127000" algn="l" rtl="0">
              <a:lnSpc>
                <a:spcPct val="90000"/>
              </a:lnSpc>
              <a:spcBef>
                <a:spcPts val="500"/>
              </a:spcBef>
              <a:buClr>
                <a:schemeClr val="lt1"/>
              </a:buClr>
              <a:buSzPct val="100000"/>
              <a:buFont typeface="Arial"/>
              <a:buChar char="•"/>
              <a:defRPr sz="1600" b="0" i="0" u="none" strike="noStrike" cap="none">
                <a:solidFill>
                  <a:schemeClr val="lt1"/>
                </a:solidFill>
                <a:latin typeface="Trebuchet MS"/>
                <a:ea typeface="Trebuchet MS"/>
                <a:cs typeface="Trebuchet MS"/>
                <a:sym typeface="Trebuchet MS"/>
              </a:defRPr>
            </a:lvl5pPr>
            <a:lvl6pPr marL="2514600" marR="0" lvl="5" indent="-139700" algn="l" rtl="0">
              <a:lnSpc>
                <a:spcPct val="90000"/>
              </a:lnSpc>
              <a:spcBef>
                <a:spcPts val="500"/>
              </a:spcBef>
              <a:buClr>
                <a:schemeClr val="lt1"/>
              </a:buClr>
              <a:buSzPct val="100000"/>
              <a:buFont typeface="Arial"/>
              <a:buChar char="•"/>
              <a:defRPr sz="1400" b="0" i="0" u="none" strike="noStrike" cap="none">
                <a:solidFill>
                  <a:schemeClr val="lt1"/>
                </a:solidFill>
                <a:latin typeface="Trebuchet MS"/>
                <a:ea typeface="Trebuchet MS"/>
                <a:cs typeface="Trebuchet MS"/>
                <a:sym typeface="Trebuchet MS"/>
              </a:defRPr>
            </a:lvl6pPr>
            <a:lvl7pPr marL="2971800" marR="0" lvl="6" indent="-139700" algn="l" rtl="0">
              <a:lnSpc>
                <a:spcPct val="90000"/>
              </a:lnSpc>
              <a:spcBef>
                <a:spcPts val="500"/>
              </a:spcBef>
              <a:buClr>
                <a:schemeClr val="lt1"/>
              </a:buClr>
              <a:buSzPct val="100000"/>
              <a:buFont typeface="Arial"/>
              <a:buChar char="•"/>
              <a:defRPr sz="1400" b="0" i="0" u="none" strike="noStrike" cap="none">
                <a:solidFill>
                  <a:schemeClr val="lt1"/>
                </a:solidFill>
                <a:latin typeface="Trebuchet MS"/>
                <a:ea typeface="Trebuchet MS"/>
                <a:cs typeface="Trebuchet MS"/>
                <a:sym typeface="Trebuchet MS"/>
              </a:defRPr>
            </a:lvl7pPr>
            <a:lvl8pPr marL="3429000" marR="0" lvl="7" indent="-139700" algn="l" rtl="0">
              <a:lnSpc>
                <a:spcPct val="90000"/>
              </a:lnSpc>
              <a:spcBef>
                <a:spcPts val="500"/>
              </a:spcBef>
              <a:buClr>
                <a:schemeClr val="lt1"/>
              </a:buClr>
              <a:buSzPct val="100000"/>
              <a:buFont typeface="Arial"/>
              <a:buChar char="•"/>
              <a:defRPr sz="1400" b="0" i="0" u="none" strike="noStrike" cap="none">
                <a:solidFill>
                  <a:schemeClr val="lt1"/>
                </a:solidFill>
                <a:latin typeface="Trebuchet MS"/>
                <a:ea typeface="Trebuchet MS"/>
                <a:cs typeface="Trebuchet MS"/>
                <a:sym typeface="Trebuchet MS"/>
              </a:defRPr>
            </a:lvl8pPr>
            <a:lvl9pPr marL="3886200" marR="0" lvl="8" indent="-139700" algn="l" rtl="0">
              <a:lnSpc>
                <a:spcPct val="90000"/>
              </a:lnSpc>
              <a:spcBef>
                <a:spcPts val="500"/>
              </a:spcBef>
              <a:buClr>
                <a:schemeClr val="lt1"/>
              </a:buClr>
              <a:buSzPct val="100000"/>
              <a:buFont typeface="Arial"/>
              <a:buChar char="•"/>
              <a:defRPr sz="1400" b="0" i="0" u="none" strike="noStrike" cap="none">
                <a:solidFill>
                  <a:schemeClr val="lt1"/>
                </a:solidFill>
                <a:latin typeface="Trebuchet MS"/>
                <a:ea typeface="Trebuchet MS"/>
                <a:cs typeface="Trebuchet MS"/>
                <a:sym typeface="Trebuchet MS"/>
              </a:defRPr>
            </a:lvl9pPr>
          </a:lstStyle>
          <a:p>
            <a:endParaRPr/>
          </a:p>
        </p:txBody>
      </p:sp>
      <p:sp>
        <p:nvSpPr>
          <p:cNvPr id="80" name="Shape 80"/>
          <p:cNvSpPr txBox="1">
            <a:spLocks noGrp="1"/>
          </p:cNvSpPr>
          <p:nvPr>
            <p:ph type="body" idx="3"/>
          </p:nvPr>
        </p:nvSpPr>
        <p:spPr>
          <a:xfrm>
            <a:off x="5820153" y="2336873"/>
            <a:ext cx="4474027" cy="692075"/>
          </a:xfrm>
          <a:prstGeom prst="rect">
            <a:avLst/>
          </a:prstGeom>
          <a:noFill/>
          <a:ln>
            <a:noFill/>
          </a:ln>
        </p:spPr>
        <p:txBody>
          <a:bodyPr lIns="91425" tIns="91425" rIns="91425" bIns="91425" anchor="b" anchorCtr="0"/>
          <a:lstStyle>
            <a:lvl1pPr marL="0" marR="0" lvl="0" indent="0" algn="l" rtl="0">
              <a:lnSpc>
                <a:spcPct val="90000"/>
              </a:lnSpc>
              <a:spcBef>
                <a:spcPts val="1000"/>
              </a:spcBef>
              <a:buClr>
                <a:schemeClr val="lt1"/>
              </a:buClr>
              <a:buFont typeface="Arial"/>
              <a:buNone/>
              <a:defRPr sz="2400" b="1" i="0" u="none" strike="noStrike" cap="none">
                <a:solidFill>
                  <a:schemeClr val="lt1"/>
                </a:solidFill>
                <a:latin typeface="Trebuchet MS"/>
                <a:ea typeface="Trebuchet MS"/>
                <a:cs typeface="Trebuchet MS"/>
                <a:sym typeface="Trebuchet MS"/>
              </a:defRPr>
            </a:lvl1pPr>
            <a:lvl2pPr marL="457200" marR="0" lvl="1" indent="0" algn="l" rtl="0">
              <a:lnSpc>
                <a:spcPct val="90000"/>
              </a:lnSpc>
              <a:spcBef>
                <a:spcPts val="500"/>
              </a:spcBef>
              <a:buClr>
                <a:schemeClr val="lt1"/>
              </a:buClr>
              <a:buFont typeface="Arial"/>
              <a:buNone/>
              <a:defRPr sz="2000" b="1" i="0" u="none" strike="noStrike" cap="none">
                <a:solidFill>
                  <a:schemeClr val="lt1"/>
                </a:solidFill>
                <a:latin typeface="Trebuchet MS"/>
                <a:ea typeface="Trebuchet MS"/>
                <a:cs typeface="Trebuchet MS"/>
                <a:sym typeface="Trebuchet MS"/>
              </a:defRPr>
            </a:lvl2pPr>
            <a:lvl3pPr marL="914400" marR="0" lvl="2" indent="0" algn="l" rtl="0">
              <a:lnSpc>
                <a:spcPct val="90000"/>
              </a:lnSpc>
              <a:spcBef>
                <a:spcPts val="500"/>
              </a:spcBef>
              <a:buClr>
                <a:schemeClr val="lt1"/>
              </a:buClr>
              <a:buFont typeface="Arial"/>
              <a:buNone/>
              <a:defRPr sz="1800" b="1" i="0" u="none" strike="noStrike" cap="none">
                <a:solidFill>
                  <a:schemeClr val="lt1"/>
                </a:solidFill>
                <a:latin typeface="Trebuchet MS"/>
                <a:ea typeface="Trebuchet MS"/>
                <a:cs typeface="Trebuchet MS"/>
                <a:sym typeface="Trebuchet MS"/>
              </a:defRPr>
            </a:lvl3pPr>
            <a:lvl4pPr marL="1371600" marR="0" lvl="3" indent="0" algn="l" rtl="0">
              <a:lnSpc>
                <a:spcPct val="90000"/>
              </a:lnSpc>
              <a:spcBef>
                <a:spcPts val="500"/>
              </a:spcBef>
              <a:buClr>
                <a:schemeClr val="lt1"/>
              </a:buClr>
              <a:buFont typeface="Arial"/>
              <a:buNone/>
              <a:defRPr sz="1600" b="1" i="0" u="none" strike="noStrike" cap="none">
                <a:solidFill>
                  <a:schemeClr val="lt1"/>
                </a:solidFill>
                <a:latin typeface="Trebuchet MS"/>
                <a:ea typeface="Trebuchet MS"/>
                <a:cs typeface="Trebuchet MS"/>
                <a:sym typeface="Trebuchet MS"/>
              </a:defRPr>
            </a:lvl4pPr>
            <a:lvl5pPr marL="1828800" marR="0" lvl="4" indent="0" algn="l" rtl="0">
              <a:lnSpc>
                <a:spcPct val="90000"/>
              </a:lnSpc>
              <a:spcBef>
                <a:spcPts val="500"/>
              </a:spcBef>
              <a:buClr>
                <a:schemeClr val="lt1"/>
              </a:buClr>
              <a:buFont typeface="Arial"/>
              <a:buNone/>
              <a:defRPr sz="1600" b="1" i="0" u="none" strike="noStrike" cap="none">
                <a:solidFill>
                  <a:schemeClr val="lt1"/>
                </a:solidFill>
                <a:latin typeface="Trebuchet MS"/>
                <a:ea typeface="Trebuchet MS"/>
                <a:cs typeface="Trebuchet MS"/>
                <a:sym typeface="Trebuchet MS"/>
              </a:defRPr>
            </a:lvl5pPr>
            <a:lvl6pPr marL="2286000" marR="0" lvl="5" indent="0" algn="l" rtl="0">
              <a:lnSpc>
                <a:spcPct val="90000"/>
              </a:lnSpc>
              <a:spcBef>
                <a:spcPts val="500"/>
              </a:spcBef>
              <a:buClr>
                <a:schemeClr val="lt1"/>
              </a:buClr>
              <a:buFont typeface="Arial"/>
              <a:buNone/>
              <a:defRPr sz="1600" b="1" i="0" u="none" strike="noStrike" cap="none">
                <a:solidFill>
                  <a:schemeClr val="lt1"/>
                </a:solidFill>
                <a:latin typeface="Trebuchet MS"/>
                <a:ea typeface="Trebuchet MS"/>
                <a:cs typeface="Trebuchet MS"/>
                <a:sym typeface="Trebuchet MS"/>
              </a:defRPr>
            </a:lvl6pPr>
            <a:lvl7pPr marL="2743200" marR="0" lvl="6" indent="0" algn="l" rtl="0">
              <a:lnSpc>
                <a:spcPct val="90000"/>
              </a:lnSpc>
              <a:spcBef>
                <a:spcPts val="500"/>
              </a:spcBef>
              <a:buClr>
                <a:schemeClr val="lt1"/>
              </a:buClr>
              <a:buFont typeface="Arial"/>
              <a:buNone/>
              <a:defRPr sz="1600" b="1" i="0" u="none" strike="noStrike" cap="none">
                <a:solidFill>
                  <a:schemeClr val="lt1"/>
                </a:solidFill>
                <a:latin typeface="Trebuchet MS"/>
                <a:ea typeface="Trebuchet MS"/>
                <a:cs typeface="Trebuchet MS"/>
                <a:sym typeface="Trebuchet MS"/>
              </a:defRPr>
            </a:lvl7pPr>
            <a:lvl8pPr marL="3200400" marR="0" lvl="7" indent="0" algn="l" rtl="0">
              <a:lnSpc>
                <a:spcPct val="90000"/>
              </a:lnSpc>
              <a:spcBef>
                <a:spcPts val="500"/>
              </a:spcBef>
              <a:buClr>
                <a:schemeClr val="lt1"/>
              </a:buClr>
              <a:buFont typeface="Arial"/>
              <a:buNone/>
              <a:defRPr sz="1600" b="1" i="0" u="none" strike="noStrike" cap="none">
                <a:solidFill>
                  <a:schemeClr val="lt1"/>
                </a:solidFill>
                <a:latin typeface="Trebuchet MS"/>
                <a:ea typeface="Trebuchet MS"/>
                <a:cs typeface="Trebuchet MS"/>
                <a:sym typeface="Trebuchet MS"/>
              </a:defRPr>
            </a:lvl8pPr>
            <a:lvl9pPr marL="3657600" marR="0" lvl="8" indent="0" algn="l" rtl="0">
              <a:lnSpc>
                <a:spcPct val="90000"/>
              </a:lnSpc>
              <a:spcBef>
                <a:spcPts val="500"/>
              </a:spcBef>
              <a:buClr>
                <a:schemeClr val="lt1"/>
              </a:buClr>
              <a:buFont typeface="Arial"/>
              <a:buNone/>
              <a:defRPr sz="1600" b="1" i="0" u="none" strike="noStrike" cap="none">
                <a:solidFill>
                  <a:schemeClr val="lt1"/>
                </a:solidFill>
                <a:latin typeface="Trebuchet MS"/>
                <a:ea typeface="Trebuchet MS"/>
                <a:cs typeface="Trebuchet MS"/>
                <a:sym typeface="Trebuchet MS"/>
              </a:defRPr>
            </a:lvl9pPr>
          </a:lstStyle>
          <a:p>
            <a:endParaRPr/>
          </a:p>
        </p:txBody>
      </p:sp>
      <p:sp>
        <p:nvSpPr>
          <p:cNvPr id="81" name="Shape 81"/>
          <p:cNvSpPr txBox="1">
            <a:spLocks noGrp="1"/>
          </p:cNvSpPr>
          <p:nvPr>
            <p:ph type="body" idx="4"/>
          </p:nvPr>
        </p:nvSpPr>
        <p:spPr>
          <a:xfrm>
            <a:off x="5594123" y="3030008"/>
            <a:ext cx="4700059" cy="2906179"/>
          </a:xfrm>
          <a:prstGeom prst="rect">
            <a:avLst/>
          </a:prstGeom>
          <a:noFill/>
          <a:ln>
            <a:noFill/>
          </a:ln>
        </p:spPr>
        <p:txBody>
          <a:bodyPr lIns="91425" tIns="91425" rIns="91425" bIns="91425" anchor="t" anchorCtr="0"/>
          <a:lstStyle>
            <a:lvl1pPr marL="228600" marR="0" lvl="0" indent="-76200" algn="l" rtl="0">
              <a:lnSpc>
                <a:spcPct val="90000"/>
              </a:lnSpc>
              <a:spcBef>
                <a:spcPts val="1000"/>
              </a:spcBef>
              <a:buClr>
                <a:schemeClr val="lt1"/>
              </a:buClr>
              <a:buSzPct val="100000"/>
              <a:buFont typeface="Arial"/>
              <a:buChar char="•"/>
              <a:defRPr sz="2400" b="0" i="0" u="none" strike="noStrike" cap="none">
                <a:solidFill>
                  <a:schemeClr val="lt1"/>
                </a:solidFill>
                <a:latin typeface="Trebuchet MS"/>
                <a:ea typeface="Trebuchet MS"/>
                <a:cs typeface="Trebuchet MS"/>
                <a:sym typeface="Trebuchet MS"/>
              </a:defRPr>
            </a:lvl1pPr>
            <a:lvl2pPr marL="685800" marR="0" lvl="1" indent="-101600" algn="l" rtl="0">
              <a:lnSpc>
                <a:spcPct val="90000"/>
              </a:lnSpc>
              <a:spcBef>
                <a:spcPts val="500"/>
              </a:spcBef>
              <a:buClr>
                <a:schemeClr val="lt1"/>
              </a:buClr>
              <a:buSzPct val="100000"/>
              <a:buFont typeface="Arial"/>
              <a:buChar char="•"/>
              <a:defRPr sz="2000" b="0" i="0" u="none" strike="noStrike" cap="none">
                <a:solidFill>
                  <a:schemeClr val="lt1"/>
                </a:solidFill>
                <a:latin typeface="Trebuchet MS"/>
                <a:ea typeface="Trebuchet MS"/>
                <a:cs typeface="Trebuchet MS"/>
                <a:sym typeface="Trebuchet MS"/>
              </a:defRPr>
            </a:lvl2pPr>
            <a:lvl3pPr marL="1143000" marR="0" lvl="2" indent="-114300" algn="l" rtl="0">
              <a:lnSpc>
                <a:spcPct val="90000"/>
              </a:lnSpc>
              <a:spcBef>
                <a:spcPts val="500"/>
              </a:spcBef>
              <a:buClr>
                <a:schemeClr val="lt1"/>
              </a:buClr>
              <a:buSzPct val="100000"/>
              <a:buFont typeface="Arial"/>
              <a:buChar char="•"/>
              <a:defRPr sz="1800" b="0" i="0" u="none" strike="noStrike" cap="none">
                <a:solidFill>
                  <a:schemeClr val="lt1"/>
                </a:solidFill>
                <a:latin typeface="Trebuchet MS"/>
                <a:ea typeface="Trebuchet MS"/>
                <a:cs typeface="Trebuchet MS"/>
                <a:sym typeface="Trebuchet MS"/>
              </a:defRPr>
            </a:lvl3pPr>
            <a:lvl4pPr marL="1600200" marR="0" lvl="3" indent="-127000" algn="l" rtl="0">
              <a:lnSpc>
                <a:spcPct val="90000"/>
              </a:lnSpc>
              <a:spcBef>
                <a:spcPts val="500"/>
              </a:spcBef>
              <a:buClr>
                <a:schemeClr val="lt1"/>
              </a:buClr>
              <a:buSzPct val="100000"/>
              <a:buFont typeface="Arial"/>
              <a:buChar char="•"/>
              <a:defRPr sz="1600" b="0" i="0" u="none" strike="noStrike" cap="none">
                <a:solidFill>
                  <a:schemeClr val="lt1"/>
                </a:solidFill>
                <a:latin typeface="Trebuchet MS"/>
                <a:ea typeface="Trebuchet MS"/>
                <a:cs typeface="Trebuchet MS"/>
                <a:sym typeface="Trebuchet MS"/>
              </a:defRPr>
            </a:lvl4pPr>
            <a:lvl5pPr marL="2057400" marR="0" lvl="4" indent="-127000" algn="l" rtl="0">
              <a:lnSpc>
                <a:spcPct val="90000"/>
              </a:lnSpc>
              <a:spcBef>
                <a:spcPts val="500"/>
              </a:spcBef>
              <a:buClr>
                <a:schemeClr val="lt1"/>
              </a:buClr>
              <a:buSzPct val="100000"/>
              <a:buFont typeface="Arial"/>
              <a:buChar char="•"/>
              <a:defRPr sz="1600" b="0" i="0" u="none" strike="noStrike" cap="none">
                <a:solidFill>
                  <a:schemeClr val="lt1"/>
                </a:solidFill>
                <a:latin typeface="Trebuchet MS"/>
                <a:ea typeface="Trebuchet MS"/>
                <a:cs typeface="Trebuchet MS"/>
                <a:sym typeface="Trebuchet MS"/>
              </a:defRPr>
            </a:lvl5pPr>
            <a:lvl6pPr marL="2514600" marR="0" lvl="5" indent="-139700" algn="l" rtl="0">
              <a:lnSpc>
                <a:spcPct val="90000"/>
              </a:lnSpc>
              <a:spcBef>
                <a:spcPts val="500"/>
              </a:spcBef>
              <a:buClr>
                <a:schemeClr val="lt1"/>
              </a:buClr>
              <a:buSzPct val="100000"/>
              <a:buFont typeface="Arial"/>
              <a:buChar char="•"/>
              <a:defRPr sz="1400" b="0" i="0" u="none" strike="noStrike" cap="none">
                <a:solidFill>
                  <a:schemeClr val="lt1"/>
                </a:solidFill>
                <a:latin typeface="Trebuchet MS"/>
                <a:ea typeface="Trebuchet MS"/>
                <a:cs typeface="Trebuchet MS"/>
                <a:sym typeface="Trebuchet MS"/>
              </a:defRPr>
            </a:lvl6pPr>
            <a:lvl7pPr marL="2971800" marR="0" lvl="6" indent="-139700" algn="l" rtl="0">
              <a:lnSpc>
                <a:spcPct val="90000"/>
              </a:lnSpc>
              <a:spcBef>
                <a:spcPts val="500"/>
              </a:spcBef>
              <a:buClr>
                <a:schemeClr val="lt1"/>
              </a:buClr>
              <a:buSzPct val="100000"/>
              <a:buFont typeface="Arial"/>
              <a:buChar char="•"/>
              <a:defRPr sz="1400" b="0" i="0" u="none" strike="noStrike" cap="none">
                <a:solidFill>
                  <a:schemeClr val="lt1"/>
                </a:solidFill>
                <a:latin typeface="Trebuchet MS"/>
                <a:ea typeface="Trebuchet MS"/>
                <a:cs typeface="Trebuchet MS"/>
                <a:sym typeface="Trebuchet MS"/>
              </a:defRPr>
            </a:lvl7pPr>
            <a:lvl8pPr marL="3429000" marR="0" lvl="7" indent="-139700" algn="l" rtl="0">
              <a:lnSpc>
                <a:spcPct val="90000"/>
              </a:lnSpc>
              <a:spcBef>
                <a:spcPts val="500"/>
              </a:spcBef>
              <a:buClr>
                <a:schemeClr val="lt1"/>
              </a:buClr>
              <a:buSzPct val="100000"/>
              <a:buFont typeface="Arial"/>
              <a:buChar char="•"/>
              <a:defRPr sz="1400" b="0" i="0" u="none" strike="noStrike" cap="none">
                <a:solidFill>
                  <a:schemeClr val="lt1"/>
                </a:solidFill>
                <a:latin typeface="Trebuchet MS"/>
                <a:ea typeface="Trebuchet MS"/>
                <a:cs typeface="Trebuchet MS"/>
                <a:sym typeface="Trebuchet MS"/>
              </a:defRPr>
            </a:lvl8pPr>
            <a:lvl9pPr marL="3886200" marR="0" lvl="8" indent="-139700" algn="l" rtl="0">
              <a:lnSpc>
                <a:spcPct val="90000"/>
              </a:lnSpc>
              <a:spcBef>
                <a:spcPts val="500"/>
              </a:spcBef>
              <a:buClr>
                <a:schemeClr val="lt1"/>
              </a:buClr>
              <a:buSzPct val="100000"/>
              <a:buFont typeface="Arial"/>
              <a:buChar char="•"/>
              <a:defRPr sz="1400" b="0" i="0" u="none" strike="noStrike" cap="none">
                <a:solidFill>
                  <a:schemeClr val="lt1"/>
                </a:solidFill>
                <a:latin typeface="Trebuchet MS"/>
                <a:ea typeface="Trebuchet MS"/>
                <a:cs typeface="Trebuchet MS"/>
                <a:sym typeface="Trebuchet MS"/>
              </a:defRPr>
            </a:lvl9pPr>
          </a:lstStyle>
          <a:p>
            <a:endParaRPr/>
          </a:p>
        </p:txBody>
      </p:sp>
      <p:sp>
        <p:nvSpPr>
          <p:cNvPr id="82" name="Shape 82"/>
          <p:cNvSpPr txBox="1">
            <a:spLocks noGrp="1"/>
          </p:cNvSpPr>
          <p:nvPr>
            <p:ph type="dt" idx="10"/>
          </p:nvPr>
        </p:nvSpPr>
        <p:spPr>
          <a:xfrm>
            <a:off x="7550981" y="5936187"/>
            <a:ext cx="2743199" cy="365125"/>
          </a:xfrm>
          <a:prstGeom prst="rect">
            <a:avLst/>
          </a:prstGeom>
          <a:noFill/>
          <a:ln>
            <a:noFill/>
          </a:ln>
        </p:spPr>
        <p:txBody>
          <a:bodyPr lIns="91425" tIns="91425" rIns="91425" bIns="91425" anchor="ctr" anchorCtr="0"/>
          <a:lstStyle>
            <a:lvl1pPr marL="0" marR="0" lvl="0" indent="0" algn="r" rtl="0">
              <a:spcBef>
                <a:spcPts val="0"/>
              </a:spcBef>
              <a:buNone/>
              <a:defRPr sz="1050">
                <a:solidFill>
                  <a:schemeClr val="lt1"/>
                </a:solidFill>
                <a:latin typeface="Trebuchet MS"/>
                <a:ea typeface="Trebuchet MS"/>
                <a:cs typeface="Trebuchet MS"/>
                <a:sym typeface="Trebuchet MS"/>
              </a:defRPr>
            </a:lvl1pPr>
            <a:lvl2pPr marL="457200" marR="0" lvl="1" indent="0" algn="l" rtl="0">
              <a:spcBef>
                <a:spcPts val="0"/>
              </a:spcBef>
              <a:buNone/>
              <a:defRPr sz="1800" b="0" i="0" u="none" strike="noStrike" cap="none">
                <a:solidFill>
                  <a:schemeClr val="lt1"/>
                </a:solidFill>
                <a:latin typeface="Trebuchet MS"/>
                <a:ea typeface="Trebuchet MS"/>
                <a:cs typeface="Trebuchet MS"/>
                <a:sym typeface="Trebuchet MS"/>
              </a:defRPr>
            </a:lvl2pPr>
            <a:lvl3pPr marL="914400" marR="0" lvl="2" indent="0" algn="l" rtl="0">
              <a:spcBef>
                <a:spcPts val="0"/>
              </a:spcBef>
              <a:buNone/>
              <a:defRPr sz="1800" b="0" i="0" u="none" strike="noStrike" cap="none">
                <a:solidFill>
                  <a:schemeClr val="lt1"/>
                </a:solidFill>
                <a:latin typeface="Trebuchet MS"/>
                <a:ea typeface="Trebuchet MS"/>
                <a:cs typeface="Trebuchet MS"/>
                <a:sym typeface="Trebuchet MS"/>
              </a:defRPr>
            </a:lvl3pPr>
            <a:lvl4pPr marL="1371600" marR="0" lvl="3" indent="0" algn="l" rtl="0">
              <a:spcBef>
                <a:spcPts val="0"/>
              </a:spcBef>
              <a:buNone/>
              <a:defRPr sz="1800" b="0" i="0" u="none" strike="noStrike" cap="none">
                <a:solidFill>
                  <a:schemeClr val="lt1"/>
                </a:solidFill>
                <a:latin typeface="Trebuchet MS"/>
                <a:ea typeface="Trebuchet MS"/>
                <a:cs typeface="Trebuchet MS"/>
                <a:sym typeface="Trebuchet MS"/>
              </a:defRPr>
            </a:lvl4pPr>
            <a:lvl5pPr marL="1828800" marR="0" lvl="4" indent="0" algn="l" rtl="0">
              <a:spcBef>
                <a:spcPts val="0"/>
              </a:spcBef>
              <a:buNone/>
              <a:defRPr sz="1800" b="0" i="0" u="none" strike="noStrike" cap="none">
                <a:solidFill>
                  <a:schemeClr val="lt1"/>
                </a:solidFill>
                <a:latin typeface="Trebuchet MS"/>
                <a:ea typeface="Trebuchet MS"/>
                <a:cs typeface="Trebuchet MS"/>
                <a:sym typeface="Trebuchet MS"/>
              </a:defRPr>
            </a:lvl5pPr>
            <a:lvl6pPr marL="2286000" marR="0" lvl="5" indent="0" algn="l" rtl="0">
              <a:spcBef>
                <a:spcPts val="0"/>
              </a:spcBef>
              <a:buNone/>
              <a:defRPr sz="1800" b="0" i="0" u="none" strike="noStrike" cap="none">
                <a:solidFill>
                  <a:schemeClr val="lt1"/>
                </a:solidFill>
                <a:latin typeface="Trebuchet MS"/>
                <a:ea typeface="Trebuchet MS"/>
                <a:cs typeface="Trebuchet MS"/>
                <a:sym typeface="Trebuchet MS"/>
              </a:defRPr>
            </a:lvl6pPr>
            <a:lvl7pPr marL="2743200" marR="0" lvl="6" indent="0" algn="l" rtl="0">
              <a:spcBef>
                <a:spcPts val="0"/>
              </a:spcBef>
              <a:buNone/>
              <a:defRPr sz="1800" b="0" i="0" u="none" strike="noStrike" cap="none">
                <a:solidFill>
                  <a:schemeClr val="lt1"/>
                </a:solidFill>
                <a:latin typeface="Trebuchet MS"/>
                <a:ea typeface="Trebuchet MS"/>
                <a:cs typeface="Trebuchet MS"/>
                <a:sym typeface="Trebuchet MS"/>
              </a:defRPr>
            </a:lvl7pPr>
            <a:lvl8pPr marL="3200400" marR="0" lvl="7" indent="0" algn="l" rtl="0">
              <a:spcBef>
                <a:spcPts val="0"/>
              </a:spcBef>
              <a:buNone/>
              <a:defRPr sz="1800" b="0" i="0" u="none" strike="noStrike" cap="none">
                <a:solidFill>
                  <a:schemeClr val="lt1"/>
                </a:solidFill>
                <a:latin typeface="Trebuchet MS"/>
                <a:ea typeface="Trebuchet MS"/>
                <a:cs typeface="Trebuchet MS"/>
                <a:sym typeface="Trebuchet MS"/>
              </a:defRPr>
            </a:lvl8pPr>
            <a:lvl9pPr marL="3657600" marR="0" lvl="8" indent="0" algn="l" rtl="0">
              <a:spcBef>
                <a:spcPts val="0"/>
              </a:spcBef>
              <a:buNone/>
              <a:defRPr sz="1800" b="0" i="0" u="none" strike="noStrike" cap="none">
                <a:solidFill>
                  <a:schemeClr val="lt1"/>
                </a:solidFill>
                <a:latin typeface="Trebuchet MS"/>
                <a:ea typeface="Trebuchet MS"/>
                <a:cs typeface="Trebuchet MS"/>
                <a:sym typeface="Trebuchet MS"/>
              </a:defRPr>
            </a:lvl9pPr>
          </a:lstStyle>
          <a:p>
            <a:endParaRPr/>
          </a:p>
        </p:txBody>
      </p:sp>
      <p:sp>
        <p:nvSpPr>
          <p:cNvPr id="83" name="Shape 83"/>
          <p:cNvSpPr txBox="1">
            <a:spLocks noGrp="1"/>
          </p:cNvSpPr>
          <p:nvPr>
            <p:ph type="ftr" idx="11"/>
          </p:nvPr>
        </p:nvSpPr>
        <p:spPr>
          <a:xfrm>
            <a:off x="680320" y="5936187"/>
            <a:ext cx="6870660" cy="365125"/>
          </a:xfrm>
          <a:prstGeom prst="rect">
            <a:avLst/>
          </a:prstGeom>
          <a:noFill/>
          <a:ln>
            <a:noFill/>
          </a:ln>
        </p:spPr>
        <p:txBody>
          <a:bodyPr lIns="91425" tIns="91425" rIns="91425" bIns="91425" anchor="ctr" anchorCtr="0"/>
          <a:lstStyle>
            <a:lvl1pPr marL="0" marR="0" lvl="0" indent="0" algn="l" rtl="0">
              <a:spcBef>
                <a:spcPts val="0"/>
              </a:spcBef>
              <a:buNone/>
              <a:defRPr sz="1050">
                <a:solidFill>
                  <a:schemeClr val="lt1"/>
                </a:solidFill>
                <a:latin typeface="Trebuchet MS"/>
                <a:ea typeface="Trebuchet MS"/>
                <a:cs typeface="Trebuchet MS"/>
                <a:sym typeface="Trebuchet MS"/>
              </a:defRPr>
            </a:lvl1pPr>
            <a:lvl2pPr marL="457200" marR="0" lvl="1" indent="0" algn="l" rtl="0">
              <a:spcBef>
                <a:spcPts val="0"/>
              </a:spcBef>
              <a:buNone/>
              <a:defRPr sz="1800" b="0" i="0" u="none" strike="noStrike" cap="none">
                <a:solidFill>
                  <a:schemeClr val="lt1"/>
                </a:solidFill>
                <a:latin typeface="Trebuchet MS"/>
                <a:ea typeface="Trebuchet MS"/>
                <a:cs typeface="Trebuchet MS"/>
                <a:sym typeface="Trebuchet MS"/>
              </a:defRPr>
            </a:lvl2pPr>
            <a:lvl3pPr marL="914400" marR="0" lvl="2" indent="0" algn="l" rtl="0">
              <a:spcBef>
                <a:spcPts val="0"/>
              </a:spcBef>
              <a:buNone/>
              <a:defRPr sz="1800" b="0" i="0" u="none" strike="noStrike" cap="none">
                <a:solidFill>
                  <a:schemeClr val="lt1"/>
                </a:solidFill>
                <a:latin typeface="Trebuchet MS"/>
                <a:ea typeface="Trebuchet MS"/>
                <a:cs typeface="Trebuchet MS"/>
                <a:sym typeface="Trebuchet MS"/>
              </a:defRPr>
            </a:lvl3pPr>
            <a:lvl4pPr marL="1371600" marR="0" lvl="3" indent="0" algn="l" rtl="0">
              <a:spcBef>
                <a:spcPts val="0"/>
              </a:spcBef>
              <a:buNone/>
              <a:defRPr sz="1800" b="0" i="0" u="none" strike="noStrike" cap="none">
                <a:solidFill>
                  <a:schemeClr val="lt1"/>
                </a:solidFill>
                <a:latin typeface="Trebuchet MS"/>
                <a:ea typeface="Trebuchet MS"/>
                <a:cs typeface="Trebuchet MS"/>
                <a:sym typeface="Trebuchet MS"/>
              </a:defRPr>
            </a:lvl4pPr>
            <a:lvl5pPr marL="1828800" marR="0" lvl="4" indent="0" algn="l" rtl="0">
              <a:spcBef>
                <a:spcPts val="0"/>
              </a:spcBef>
              <a:buNone/>
              <a:defRPr sz="1800" b="0" i="0" u="none" strike="noStrike" cap="none">
                <a:solidFill>
                  <a:schemeClr val="lt1"/>
                </a:solidFill>
                <a:latin typeface="Trebuchet MS"/>
                <a:ea typeface="Trebuchet MS"/>
                <a:cs typeface="Trebuchet MS"/>
                <a:sym typeface="Trebuchet MS"/>
              </a:defRPr>
            </a:lvl5pPr>
            <a:lvl6pPr marL="2286000" marR="0" lvl="5" indent="0" algn="l" rtl="0">
              <a:spcBef>
                <a:spcPts val="0"/>
              </a:spcBef>
              <a:buNone/>
              <a:defRPr sz="1800" b="0" i="0" u="none" strike="noStrike" cap="none">
                <a:solidFill>
                  <a:schemeClr val="lt1"/>
                </a:solidFill>
                <a:latin typeface="Trebuchet MS"/>
                <a:ea typeface="Trebuchet MS"/>
                <a:cs typeface="Trebuchet MS"/>
                <a:sym typeface="Trebuchet MS"/>
              </a:defRPr>
            </a:lvl6pPr>
            <a:lvl7pPr marL="2743200" marR="0" lvl="6" indent="0" algn="l" rtl="0">
              <a:spcBef>
                <a:spcPts val="0"/>
              </a:spcBef>
              <a:buNone/>
              <a:defRPr sz="1800" b="0" i="0" u="none" strike="noStrike" cap="none">
                <a:solidFill>
                  <a:schemeClr val="lt1"/>
                </a:solidFill>
                <a:latin typeface="Trebuchet MS"/>
                <a:ea typeface="Trebuchet MS"/>
                <a:cs typeface="Trebuchet MS"/>
                <a:sym typeface="Trebuchet MS"/>
              </a:defRPr>
            </a:lvl7pPr>
            <a:lvl8pPr marL="3200400" marR="0" lvl="7" indent="0" algn="l" rtl="0">
              <a:spcBef>
                <a:spcPts val="0"/>
              </a:spcBef>
              <a:buNone/>
              <a:defRPr sz="1800" b="0" i="0" u="none" strike="noStrike" cap="none">
                <a:solidFill>
                  <a:schemeClr val="lt1"/>
                </a:solidFill>
                <a:latin typeface="Trebuchet MS"/>
                <a:ea typeface="Trebuchet MS"/>
                <a:cs typeface="Trebuchet MS"/>
                <a:sym typeface="Trebuchet MS"/>
              </a:defRPr>
            </a:lvl8pPr>
            <a:lvl9pPr marL="3657600" marR="0" lvl="8" indent="0" algn="l" rtl="0">
              <a:spcBef>
                <a:spcPts val="0"/>
              </a:spcBef>
              <a:buNone/>
              <a:defRPr sz="1800" b="0" i="0" u="none" strike="noStrike" cap="none">
                <a:solidFill>
                  <a:schemeClr val="lt1"/>
                </a:solidFill>
                <a:latin typeface="Trebuchet MS"/>
                <a:ea typeface="Trebuchet MS"/>
                <a:cs typeface="Trebuchet MS"/>
                <a:sym typeface="Trebuchet MS"/>
              </a:defRPr>
            </a:lvl9pPr>
          </a:lstStyle>
          <a:p>
            <a:endParaRPr/>
          </a:p>
        </p:txBody>
      </p:sp>
      <p:sp>
        <p:nvSpPr>
          <p:cNvPr id="84" name="Shape 84"/>
          <p:cNvSpPr txBox="1">
            <a:spLocks noGrp="1"/>
          </p:cNvSpPr>
          <p:nvPr>
            <p:ph type="sldNum" idx="12"/>
          </p:nvPr>
        </p:nvSpPr>
        <p:spPr>
          <a:xfrm>
            <a:off x="10729454" y="753227"/>
            <a:ext cx="1154150" cy="1090788"/>
          </a:xfrm>
          <a:prstGeom prst="rect">
            <a:avLst/>
          </a:prstGeom>
          <a:noFill/>
          <a:ln>
            <a:noFill/>
          </a:ln>
        </p:spPr>
        <p:txBody>
          <a:bodyPr lIns="91425" tIns="45700" rIns="91425" bIns="45700" anchor="ctr" anchorCtr="0">
            <a:noAutofit/>
          </a:bodyPr>
          <a:lstStyle/>
          <a:p>
            <a:pPr marL="0" marR="0" lvl="0" indent="0" algn="l" rtl="0">
              <a:spcBef>
                <a:spcPts val="0"/>
              </a:spcBef>
              <a:buSzPct val="25000"/>
              <a:buNone/>
            </a:pPr>
            <a:fld id="{00000000-1234-1234-1234-123412341234}" type="slidenum">
              <a:rPr lang="en-US" sz="3600">
                <a:solidFill>
                  <a:schemeClr val="lt1"/>
                </a:solidFill>
                <a:latin typeface="Trebuchet MS"/>
                <a:ea typeface="Trebuchet MS"/>
                <a:cs typeface="Trebuchet MS"/>
                <a:sym typeface="Trebuchet MS"/>
              </a:rPr>
              <a:t>‹#›</a:t>
            </a:fld>
            <a:endParaRPr lang="en-US" sz="3600">
              <a:solidFill>
                <a:schemeClr val="lt1"/>
              </a:solidFill>
              <a:latin typeface="Trebuchet MS"/>
              <a:ea typeface="Trebuchet MS"/>
              <a:cs typeface="Trebuchet MS"/>
              <a:sym typeface="Trebuchet MS"/>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Shape 85"/>
        <p:cNvGrpSpPr/>
        <p:nvPr/>
      </p:nvGrpSpPr>
      <p:grpSpPr>
        <a:xfrm>
          <a:off x="0" y="0"/>
          <a:ext cx="0" cy="0"/>
          <a:chOff x="0" y="0"/>
          <a:chExt cx="0" cy="0"/>
        </a:xfrm>
      </p:grpSpPr>
      <p:pic>
        <p:nvPicPr>
          <p:cNvPr id="86" name="Shape 86" descr="HD-ShadowLong.png"/>
          <p:cNvPicPr preferRelativeResize="0"/>
          <p:nvPr/>
        </p:nvPicPr>
        <p:blipFill rotWithShape="1">
          <a:blip r:embed="rId2">
            <a:alphaModFix/>
          </a:blip>
          <a:srcRect/>
          <a:stretch/>
        </p:blipFill>
        <p:spPr>
          <a:xfrm>
            <a:off x="0" y="1970240"/>
            <a:ext cx="10437812" cy="321163"/>
          </a:xfrm>
          <a:prstGeom prst="rect">
            <a:avLst/>
          </a:prstGeom>
          <a:noFill/>
          <a:ln>
            <a:noFill/>
          </a:ln>
        </p:spPr>
      </p:pic>
      <p:pic>
        <p:nvPicPr>
          <p:cNvPr id="87" name="Shape 87" descr="HD-ShadowShort.png"/>
          <p:cNvPicPr preferRelativeResize="0"/>
          <p:nvPr/>
        </p:nvPicPr>
        <p:blipFill rotWithShape="1">
          <a:blip r:embed="rId3">
            <a:alphaModFix/>
          </a:blip>
          <a:srcRect/>
          <a:stretch/>
        </p:blipFill>
        <p:spPr>
          <a:xfrm>
            <a:off x="10585825" y="1971233"/>
            <a:ext cx="1602997" cy="144269"/>
          </a:xfrm>
          <a:prstGeom prst="rect">
            <a:avLst/>
          </a:prstGeom>
          <a:noFill/>
          <a:ln>
            <a:noFill/>
          </a:ln>
        </p:spPr>
      </p:pic>
      <p:sp>
        <p:nvSpPr>
          <p:cNvPr id="88" name="Shape 88"/>
          <p:cNvSpPr/>
          <p:nvPr/>
        </p:nvSpPr>
        <p:spPr>
          <a:xfrm>
            <a:off x="0" y="609600"/>
            <a:ext cx="10437812" cy="1368198"/>
          </a:xfrm>
          <a:prstGeom prst="rect">
            <a:avLst/>
          </a:prstGeom>
          <a:solidFill>
            <a:srgbClr val="262626"/>
          </a:solidFill>
          <a:ln>
            <a:noFill/>
          </a:ln>
        </p:spPr>
        <p:txBody>
          <a:bodyPr lIns="91425" tIns="91425" rIns="91425" bIns="91425" anchor="ctr" anchorCtr="0">
            <a:noAutofit/>
          </a:bodyPr>
          <a:lstStyle/>
          <a:p>
            <a:pPr lvl="0">
              <a:spcBef>
                <a:spcPts val="0"/>
              </a:spcBef>
              <a:buNone/>
            </a:pPr>
            <a:endParaRPr/>
          </a:p>
        </p:txBody>
      </p:sp>
      <p:sp>
        <p:nvSpPr>
          <p:cNvPr id="89" name="Shape 89"/>
          <p:cNvSpPr/>
          <p:nvPr/>
        </p:nvSpPr>
        <p:spPr>
          <a:xfrm>
            <a:off x="10585827" y="609600"/>
            <a:ext cx="1602997" cy="1368198"/>
          </a:xfrm>
          <a:prstGeom prst="rect">
            <a:avLst/>
          </a:prstGeom>
          <a:solidFill>
            <a:schemeClr val="accent1"/>
          </a:solidFill>
          <a:ln>
            <a:noFill/>
          </a:ln>
        </p:spPr>
        <p:txBody>
          <a:bodyPr lIns="91425" tIns="91425" rIns="91425" bIns="91425" anchor="ctr" anchorCtr="0">
            <a:noAutofit/>
          </a:bodyPr>
          <a:lstStyle/>
          <a:p>
            <a:pPr lvl="0">
              <a:spcBef>
                <a:spcPts val="0"/>
              </a:spcBef>
              <a:buNone/>
            </a:pPr>
            <a:endParaRPr/>
          </a:p>
        </p:txBody>
      </p:sp>
      <p:sp>
        <p:nvSpPr>
          <p:cNvPr id="90" name="Shape 90"/>
          <p:cNvSpPr txBox="1">
            <a:spLocks noGrp="1"/>
          </p:cNvSpPr>
          <p:nvPr>
            <p:ph type="title"/>
          </p:nvPr>
        </p:nvSpPr>
        <p:spPr>
          <a:xfrm>
            <a:off x="680320" y="753227"/>
            <a:ext cx="9613858" cy="1080939"/>
          </a:xfrm>
          <a:prstGeom prst="rect">
            <a:avLst/>
          </a:prstGeom>
          <a:noFill/>
          <a:ln>
            <a:noFill/>
          </a:ln>
        </p:spPr>
        <p:txBody>
          <a:bodyPr lIns="91425" tIns="91425" rIns="91425" bIns="91425" anchor="ctr" anchorCtr="0"/>
          <a:lstStyle>
            <a:lvl1pPr marL="0" marR="0" lvl="0" indent="0" algn="l" rtl="0">
              <a:lnSpc>
                <a:spcPct val="90000"/>
              </a:lnSpc>
              <a:spcBef>
                <a:spcPts val="0"/>
              </a:spcBef>
              <a:buClr>
                <a:schemeClr val="lt1"/>
              </a:buClr>
              <a:buFont typeface="Trebuchet MS"/>
              <a:buNone/>
              <a:defRPr sz="3600" b="0" i="0" u="none" strike="noStrike" cap="none">
                <a:solidFill>
                  <a:schemeClr val="lt1"/>
                </a:solidFill>
                <a:latin typeface="Trebuchet MS"/>
                <a:ea typeface="Trebuchet MS"/>
                <a:cs typeface="Trebuchet MS"/>
                <a:sym typeface="Trebuchet MS"/>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91" name="Shape 91"/>
          <p:cNvSpPr txBox="1">
            <a:spLocks noGrp="1"/>
          </p:cNvSpPr>
          <p:nvPr>
            <p:ph type="body" idx="1"/>
          </p:nvPr>
        </p:nvSpPr>
        <p:spPr>
          <a:xfrm>
            <a:off x="4685846" y="2336873"/>
            <a:ext cx="5608335" cy="3599313"/>
          </a:xfrm>
          <a:prstGeom prst="rect">
            <a:avLst/>
          </a:prstGeom>
          <a:noFill/>
          <a:ln>
            <a:noFill/>
          </a:ln>
        </p:spPr>
        <p:txBody>
          <a:bodyPr lIns="91425" tIns="91425" rIns="91425" bIns="91425" anchor="t" anchorCtr="0"/>
          <a:lstStyle>
            <a:lvl1pPr marL="228600" marR="0" lvl="0" indent="-76200" algn="l" rtl="0">
              <a:lnSpc>
                <a:spcPct val="90000"/>
              </a:lnSpc>
              <a:spcBef>
                <a:spcPts val="1000"/>
              </a:spcBef>
              <a:buClr>
                <a:schemeClr val="lt1"/>
              </a:buClr>
              <a:buSzPct val="100000"/>
              <a:buFont typeface="Arial"/>
              <a:buChar char="•"/>
              <a:defRPr sz="2400" b="0" i="0" u="none" strike="noStrike" cap="none">
                <a:solidFill>
                  <a:schemeClr val="lt1"/>
                </a:solidFill>
                <a:latin typeface="Trebuchet MS"/>
                <a:ea typeface="Trebuchet MS"/>
                <a:cs typeface="Trebuchet MS"/>
                <a:sym typeface="Trebuchet MS"/>
              </a:defRPr>
            </a:lvl1pPr>
            <a:lvl2pPr marL="685800" marR="0" lvl="1" indent="-101600" algn="l" rtl="0">
              <a:lnSpc>
                <a:spcPct val="90000"/>
              </a:lnSpc>
              <a:spcBef>
                <a:spcPts val="500"/>
              </a:spcBef>
              <a:buClr>
                <a:schemeClr val="lt1"/>
              </a:buClr>
              <a:buSzPct val="100000"/>
              <a:buFont typeface="Arial"/>
              <a:buChar char="•"/>
              <a:defRPr sz="2000" b="0" i="0" u="none" strike="noStrike" cap="none">
                <a:solidFill>
                  <a:schemeClr val="lt1"/>
                </a:solidFill>
                <a:latin typeface="Trebuchet MS"/>
                <a:ea typeface="Trebuchet MS"/>
                <a:cs typeface="Trebuchet MS"/>
                <a:sym typeface="Trebuchet MS"/>
              </a:defRPr>
            </a:lvl2pPr>
            <a:lvl3pPr marL="1143000" marR="0" lvl="2" indent="-114300" algn="l" rtl="0">
              <a:lnSpc>
                <a:spcPct val="90000"/>
              </a:lnSpc>
              <a:spcBef>
                <a:spcPts val="500"/>
              </a:spcBef>
              <a:buClr>
                <a:schemeClr val="lt1"/>
              </a:buClr>
              <a:buSzPct val="100000"/>
              <a:buFont typeface="Arial"/>
              <a:buChar char="•"/>
              <a:defRPr sz="1800" b="0" i="0" u="none" strike="noStrike" cap="none">
                <a:solidFill>
                  <a:schemeClr val="lt1"/>
                </a:solidFill>
                <a:latin typeface="Trebuchet MS"/>
                <a:ea typeface="Trebuchet MS"/>
                <a:cs typeface="Trebuchet MS"/>
                <a:sym typeface="Trebuchet MS"/>
              </a:defRPr>
            </a:lvl3pPr>
            <a:lvl4pPr marL="1600200" marR="0" lvl="3" indent="-127000" algn="l" rtl="0">
              <a:lnSpc>
                <a:spcPct val="90000"/>
              </a:lnSpc>
              <a:spcBef>
                <a:spcPts val="500"/>
              </a:spcBef>
              <a:buClr>
                <a:schemeClr val="lt1"/>
              </a:buClr>
              <a:buSzPct val="100000"/>
              <a:buFont typeface="Arial"/>
              <a:buChar char="•"/>
              <a:defRPr sz="1600" b="0" i="0" u="none" strike="noStrike" cap="none">
                <a:solidFill>
                  <a:schemeClr val="lt1"/>
                </a:solidFill>
                <a:latin typeface="Trebuchet MS"/>
                <a:ea typeface="Trebuchet MS"/>
                <a:cs typeface="Trebuchet MS"/>
                <a:sym typeface="Trebuchet MS"/>
              </a:defRPr>
            </a:lvl4pPr>
            <a:lvl5pPr marL="2057400" marR="0" lvl="4" indent="-127000" algn="l" rtl="0">
              <a:lnSpc>
                <a:spcPct val="90000"/>
              </a:lnSpc>
              <a:spcBef>
                <a:spcPts val="500"/>
              </a:spcBef>
              <a:buClr>
                <a:schemeClr val="lt1"/>
              </a:buClr>
              <a:buSzPct val="100000"/>
              <a:buFont typeface="Arial"/>
              <a:buChar char="•"/>
              <a:defRPr sz="1600" b="0" i="0" u="none" strike="noStrike" cap="none">
                <a:solidFill>
                  <a:schemeClr val="lt1"/>
                </a:solidFill>
                <a:latin typeface="Trebuchet MS"/>
                <a:ea typeface="Trebuchet MS"/>
                <a:cs typeface="Trebuchet MS"/>
                <a:sym typeface="Trebuchet MS"/>
              </a:defRPr>
            </a:lvl5pPr>
            <a:lvl6pPr marL="2514600" marR="0" lvl="5" indent="-139700" algn="l" rtl="0">
              <a:lnSpc>
                <a:spcPct val="90000"/>
              </a:lnSpc>
              <a:spcBef>
                <a:spcPts val="500"/>
              </a:spcBef>
              <a:buClr>
                <a:schemeClr val="lt1"/>
              </a:buClr>
              <a:buSzPct val="100000"/>
              <a:buFont typeface="Arial"/>
              <a:buChar char="•"/>
              <a:defRPr sz="1400" b="0" i="0" u="none" strike="noStrike" cap="none">
                <a:solidFill>
                  <a:schemeClr val="lt1"/>
                </a:solidFill>
                <a:latin typeface="Trebuchet MS"/>
                <a:ea typeface="Trebuchet MS"/>
                <a:cs typeface="Trebuchet MS"/>
                <a:sym typeface="Trebuchet MS"/>
              </a:defRPr>
            </a:lvl6pPr>
            <a:lvl7pPr marL="2971800" marR="0" lvl="6" indent="-139700" algn="l" rtl="0">
              <a:lnSpc>
                <a:spcPct val="90000"/>
              </a:lnSpc>
              <a:spcBef>
                <a:spcPts val="500"/>
              </a:spcBef>
              <a:buClr>
                <a:schemeClr val="lt1"/>
              </a:buClr>
              <a:buSzPct val="100000"/>
              <a:buFont typeface="Arial"/>
              <a:buChar char="•"/>
              <a:defRPr sz="1400" b="0" i="0" u="none" strike="noStrike" cap="none">
                <a:solidFill>
                  <a:schemeClr val="lt1"/>
                </a:solidFill>
                <a:latin typeface="Trebuchet MS"/>
                <a:ea typeface="Trebuchet MS"/>
                <a:cs typeface="Trebuchet MS"/>
                <a:sym typeface="Trebuchet MS"/>
              </a:defRPr>
            </a:lvl7pPr>
            <a:lvl8pPr marL="3429000" marR="0" lvl="7" indent="-139700" algn="l" rtl="0">
              <a:lnSpc>
                <a:spcPct val="90000"/>
              </a:lnSpc>
              <a:spcBef>
                <a:spcPts val="500"/>
              </a:spcBef>
              <a:buClr>
                <a:schemeClr val="lt1"/>
              </a:buClr>
              <a:buSzPct val="100000"/>
              <a:buFont typeface="Arial"/>
              <a:buChar char="•"/>
              <a:defRPr sz="1400" b="0" i="0" u="none" strike="noStrike" cap="none">
                <a:solidFill>
                  <a:schemeClr val="lt1"/>
                </a:solidFill>
                <a:latin typeface="Trebuchet MS"/>
                <a:ea typeface="Trebuchet MS"/>
                <a:cs typeface="Trebuchet MS"/>
                <a:sym typeface="Trebuchet MS"/>
              </a:defRPr>
            </a:lvl8pPr>
            <a:lvl9pPr marL="3886200" marR="0" lvl="8" indent="-139700" algn="l" rtl="0">
              <a:lnSpc>
                <a:spcPct val="90000"/>
              </a:lnSpc>
              <a:spcBef>
                <a:spcPts val="500"/>
              </a:spcBef>
              <a:buClr>
                <a:schemeClr val="lt1"/>
              </a:buClr>
              <a:buSzPct val="100000"/>
              <a:buFont typeface="Arial"/>
              <a:buChar char="•"/>
              <a:defRPr sz="1400" b="0" i="0" u="none" strike="noStrike" cap="none">
                <a:solidFill>
                  <a:schemeClr val="lt1"/>
                </a:solidFill>
                <a:latin typeface="Trebuchet MS"/>
                <a:ea typeface="Trebuchet MS"/>
                <a:cs typeface="Trebuchet MS"/>
                <a:sym typeface="Trebuchet MS"/>
              </a:defRPr>
            </a:lvl9pPr>
          </a:lstStyle>
          <a:p>
            <a:endParaRPr/>
          </a:p>
        </p:txBody>
      </p:sp>
      <p:sp>
        <p:nvSpPr>
          <p:cNvPr id="92" name="Shape 92"/>
          <p:cNvSpPr txBox="1">
            <a:spLocks noGrp="1"/>
          </p:cNvSpPr>
          <p:nvPr>
            <p:ph type="body" idx="2"/>
          </p:nvPr>
        </p:nvSpPr>
        <p:spPr>
          <a:xfrm>
            <a:off x="680322" y="2336872"/>
            <a:ext cx="3790077" cy="3599317"/>
          </a:xfrm>
          <a:prstGeom prst="rect">
            <a:avLst/>
          </a:prstGeom>
          <a:noFill/>
          <a:ln>
            <a:noFill/>
          </a:ln>
        </p:spPr>
        <p:txBody>
          <a:bodyPr lIns="91425" tIns="91425" rIns="91425" bIns="91425" anchor="ctr" anchorCtr="0"/>
          <a:lstStyle>
            <a:lvl1pPr marL="0" marR="0" lvl="0" indent="0" algn="l" rtl="0">
              <a:lnSpc>
                <a:spcPct val="90000"/>
              </a:lnSpc>
              <a:spcBef>
                <a:spcPts val="1000"/>
              </a:spcBef>
              <a:buClr>
                <a:schemeClr val="lt1"/>
              </a:buClr>
              <a:buFont typeface="Arial"/>
              <a:buNone/>
              <a:defRPr sz="1600" b="0" i="0" u="none" strike="noStrike" cap="none">
                <a:solidFill>
                  <a:schemeClr val="lt1"/>
                </a:solidFill>
                <a:latin typeface="Trebuchet MS"/>
                <a:ea typeface="Trebuchet MS"/>
                <a:cs typeface="Trebuchet MS"/>
                <a:sym typeface="Trebuchet MS"/>
              </a:defRPr>
            </a:lvl1pPr>
            <a:lvl2pPr marL="457200" marR="0" lvl="1" indent="0" algn="l" rtl="0">
              <a:lnSpc>
                <a:spcPct val="90000"/>
              </a:lnSpc>
              <a:spcBef>
                <a:spcPts val="500"/>
              </a:spcBef>
              <a:buClr>
                <a:schemeClr val="lt1"/>
              </a:buClr>
              <a:buFont typeface="Arial"/>
              <a:buNone/>
              <a:defRPr sz="1400" b="0" i="0" u="none" strike="noStrike" cap="none">
                <a:solidFill>
                  <a:schemeClr val="lt1"/>
                </a:solidFill>
                <a:latin typeface="Trebuchet MS"/>
                <a:ea typeface="Trebuchet MS"/>
                <a:cs typeface="Trebuchet MS"/>
                <a:sym typeface="Trebuchet MS"/>
              </a:defRPr>
            </a:lvl2pPr>
            <a:lvl3pPr marL="914400" marR="0" lvl="2" indent="0" algn="l" rtl="0">
              <a:lnSpc>
                <a:spcPct val="90000"/>
              </a:lnSpc>
              <a:spcBef>
                <a:spcPts val="500"/>
              </a:spcBef>
              <a:buClr>
                <a:schemeClr val="lt1"/>
              </a:buClr>
              <a:buFont typeface="Arial"/>
              <a:buNone/>
              <a:defRPr sz="1200" b="0" i="0" u="none" strike="noStrike" cap="none">
                <a:solidFill>
                  <a:schemeClr val="lt1"/>
                </a:solidFill>
                <a:latin typeface="Trebuchet MS"/>
                <a:ea typeface="Trebuchet MS"/>
                <a:cs typeface="Trebuchet MS"/>
                <a:sym typeface="Trebuchet MS"/>
              </a:defRPr>
            </a:lvl3pPr>
            <a:lvl4pPr marL="1371600" marR="0" lvl="3" indent="0" algn="l" rtl="0">
              <a:lnSpc>
                <a:spcPct val="90000"/>
              </a:lnSpc>
              <a:spcBef>
                <a:spcPts val="500"/>
              </a:spcBef>
              <a:buClr>
                <a:schemeClr val="lt1"/>
              </a:buClr>
              <a:buFont typeface="Arial"/>
              <a:buNone/>
              <a:defRPr sz="1000" b="0" i="0" u="none" strike="noStrike" cap="none">
                <a:solidFill>
                  <a:schemeClr val="lt1"/>
                </a:solidFill>
                <a:latin typeface="Trebuchet MS"/>
                <a:ea typeface="Trebuchet MS"/>
                <a:cs typeface="Trebuchet MS"/>
                <a:sym typeface="Trebuchet MS"/>
              </a:defRPr>
            </a:lvl4pPr>
            <a:lvl5pPr marL="1828800" marR="0" lvl="4" indent="0" algn="l" rtl="0">
              <a:lnSpc>
                <a:spcPct val="90000"/>
              </a:lnSpc>
              <a:spcBef>
                <a:spcPts val="500"/>
              </a:spcBef>
              <a:buClr>
                <a:schemeClr val="lt1"/>
              </a:buClr>
              <a:buFont typeface="Arial"/>
              <a:buNone/>
              <a:defRPr sz="1000" b="0" i="0" u="none" strike="noStrike" cap="none">
                <a:solidFill>
                  <a:schemeClr val="lt1"/>
                </a:solidFill>
                <a:latin typeface="Trebuchet MS"/>
                <a:ea typeface="Trebuchet MS"/>
                <a:cs typeface="Trebuchet MS"/>
                <a:sym typeface="Trebuchet MS"/>
              </a:defRPr>
            </a:lvl5pPr>
            <a:lvl6pPr marL="2286000" marR="0" lvl="5" indent="0" algn="l" rtl="0">
              <a:lnSpc>
                <a:spcPct val="90000"/>
              </a:lnSpc>
              <a:spcBef>
                <a:spcPts val="500"/>
              </a:spcBef>
              <a:buClr>
                <a:schemeClr val="lt1"/>
              </a:buClr>
              <a:buFont typeface="Arial"/>
              <a:buNone/>
              <a:defRPr sz="1000" b="0" i="0" u="none" strike="noStrike" cap="none">
                <a:solidFill>
                  <a:schemeClr val="lt1"/>
                </a:solidFill>
                <a:latin typeface="Trebuchet MS"/>
                <a:ea typeface="Trebuchet MS"/>
                <a:cs typeface="Trebuchet MS"/>
                <a:sym typeface="Trebuchet MS"/>
              </a:defRPr>
            </a:lvl6pPr>
            <a:lvl7pPr marL="2743200" marR="0" lvl="6" indent="0" algn="l" rtl="0">
              <a:lnSpc>
                <a:spcPct val="90000"/>
              </a:lnSpc>
              <a:spcBef>
                <a:spcPts val="500"/>
              </a:spcBef>
              <a:buClr>
                <a:schemeClr val="lt1"/>
              </a:buClr>
              <a:buFont typeface="Arial"/>
              <a:buNone/>
              <a:defRPr sz="1000" b="0" i="0" u="none" strike="noStrike" cap="none">
                <a:solidFill>
                  <a:schemeClr val="lt1"/>
                </a:solidFill>
                <a:latin typeface="Trebuchet MS"/>
                <a:ea typeface="Trebuchet MS"/>
                <a:cs typeface="Trebuchet MS"/>
                <a:sym typeface="Trebuchet MS"/>
              </a:defRPr>
            </a:lvl7pPr>
            <a:lvl8pPr marL="3200400" marR="0" lvl="7" indent="0" algn="l" rtl="0">
              <a:lnSpc>
                <a:spcPct val="90000"/>
              </a:lnSpc>
              <a:spcBef>
                <a:spcPts val="500"/>
              </a:spcBef>
              <a:buClr>
                <a:schemeClr val="lt1"/>
              </a:buClr>
              <a:buFont typeface="Arial"/>
              <a:buNone/>
              <a:defRPr sz="1000" b="0" i="0" u="none" strike="noStrike" cap="none">
                <a:solidFill>
                  <a:schemeClr val="lt1"/>
                </a:solidFill>
                <a:latin typeface="Trebuchet MS"/>
                <a:ea typeface="Trebuchet MS"/>
                <a:cs typeface="Trebuchet MS"/>
                <a:sym typeface="Trebuchet MS"/>
              </a:defRPr>
            </a:lvl8pPr>
            <a:lvl9pPr marL="3657600" marR="0" lvl="8" indent="0" algn="l" rtl="0">
              <a:lnSpc>
                <a:spcPct val="90000"/>
              </a:lnSpc>
              <a:spcBef>
                <a:spcPts val="500"/>
              </a:spcBef>
              <a:buClr>
                <a:schemeClr val="lt1"/>
              </a:buClr>
              <a:buFont typeface="Arial"/>
              <a:buNone/>
              <a:defRPr sz="1000" b="0" i="0" u="none" strike="noStrike" cap="none">
                <a:solidFill>
                  <a:schemeClr val="lt1"/>
                </a:solidFill>
                <a:latin typeface="Trebuchet MS"/>
                <a:ea typeface="Trebuchet MS"/>
                <a:cs typeface="Trebuchet MS"/>
                <a:sym typeface="Trebuchet MS"/>
              </a:defRPr>
            </a:lvl9pPr>
          </a:lstStyle>
          <a:p>
            <a:endParaRPr/>
          </a:p>
        </p:txBody>
      </p:sp>
      <p:sp>
        <p:nvSpPr>
          <p:cNvPr id="93" name="Shape 93"/>
          <p:cNvSpPr txBox="1">
            <a:spLocks noGrp="1"/>
          </p:cNvSpPr>
          <p:nvPr>
            <p:ph type="dt" idx="10"/>
          </p:nvPr>
        </p:nvSpPr>
        <p:spPr>
          <a:xfrm>
            <a:off x="7550981" y="5936187"/>
            <a:ext cx="2743199" cy="365125"/>
          </a:xfrm>
          <a:prstGeom prst="rect">
            <a:avLst/>
          </a:prstGeom>
          <a:noFill/>
          <a:ln>
            <a:noFill/>
          </a:ln>
        </p:spPr>
        <p:txBody>
          <a:bodyPr lIns="91425" tIns="91425" rIns="91425" bIns="91425" anchor="ctr" anchorCtr="0"/>
          <a:lstStyle>
            <a:lvl1pPr marL="0" marR="0" lvl="0" indent="0" algn="r" rtl="0">
              <a:spcBef>
                <a:spcPts val="0"/>
              </a:spcBef>
              <a:buNone/>
              <a:defRPr sz="1050">
                <a:solidFill>
                  <a:schemeClr val="lt1"/>
                </a:solidFill>
                <a:latin typeface="Trebuchet MS"/>
                <a:ea typeface="Trebuchet MS"/>
                <a:cs typeface="Trebuchet MS"/>
                <a:sym typeface="Trebuchet MS"/>
              </a:defRPr>
            </a:lvl1pPr>
            <a:lvl2pPr marL="457200" marR="0" lvl="1" indent="0" algn="l" rtl="0">
              <a:spcBef>
                <a:spcPts val="0"/>
              </a:spcBef>
              <a:buNone/>
              <a:defRPr sz="1800" b="0" i="0" u="none" strike="noStrike" cap="none">
                <a:solidFill>
                  <a:schemeClr val="lt1"/>
                </a:solidFill>
                <a:latin typeface="Trebuchet MS"/>
                <a:ea typeface="Trebuchet MS"/>
                <a:cs typeface="Trebuchet MS"/>
                <a:sym typeface="Trebuchet MS"/>
              </a:defRPr>
            </a:lvl2pPr>
            <a:lvl3pPr marL="914400" marR="0" lvl="2" indent="0" algn="l" rtl="0">
              <a:spcBef>
                <a:spcPts val="0"/>
              </a:spcBef>
              <a:buNone/>
              <a:defRPr sz="1800" b="0" i="0" u="none" strike="noStrike" cap="none">
                <a:solidFill>
                  <a:schemeClr val="lt1"/>
                </a:solidFill>
                <a:latin typeface="Trebuchet MS"/>
                <a:ea typeface="Trebuchet MS"/>
                <a:cs typeface="Trebuchet MS"/>
                <a:sym typeface="Trebuchet MS"/>
              </a:defRPr>
            </a:lvl3pPr>
            <a:lvl4pPr marL="1371600" marR="0" lvl="3" indent="0" algn="l" rtl="0">
              <a:spcBef>
                <a:spcPts val="0"/>
              </a:spcBef>
              <a:buNone/>
              <a:defRPr sz="1800" b="0" i="0" u="none" strike="noStrike" cap="none">
                <a:solidFill>
                  <a:schemeClr val="lt1"/>
                </a:solidFill>
                <a:latin typeface="Trebuchet MS"/>
                <a:ea typeface="Trebuchet MS"/>
                <a:cs typeface="Trebuchet MS"/>
                <a:sym typeface="Trebuchet MS"/>
              </a:defRPr>
            </a:lvl4pPr>
            <a:lvl5pPr marL="1828800" marR="0" lvl="4" indent="0" algn="l" rtl="0">
              <a:spcBef>
                <a:spcPts val="0"/>
              </a:spcBef>
              <a:buNone/>
              <a:defRPr sz="1800" b="0" i="0" u="none" strike="noStrike" cap="none">
                <a:solidFill>
                  <a:schemeClr val="lt1"/>
                </a:solidFill>
                <a:latin typeface="Trebuchet MS"/>
                <a:ea typeface="Trebuchet MS"/>
                <a:cs typeface="Trebuchet MS"/>
                <a:sym typeface="Trebuchet MS"/>
              </a:defRPr>
            </a:lvl5pPr>
            <a:lvl6pPr marL="2286000" marR="0" lvl="5" indent="0" algn="l" rtl="0">
              <a:spcBef>
                <a:spcPts val="0"/>
              </a:spcBef>
              <a:buNone/>
              <a:defRPr sz="1800" b="0" i="0" u="none" strike="noStrike" cap="none">
                <a:solidFill>
                  <a:schemeClr val="lt1"/>
                </a:solidFill>
                <a:latin typeface="Trebuchet MS"/>
                <a:ea typeface="Trebuchet MS"/>
                <a:cs typeface="Trebuchet MS"/>
                <a:sym typeface="Trebuchet MS"/>
              </a:defRPr>
            </a:lvl6pPr>
            <a:lvl7pPr marL="2743200" marR="0" lvl="6" indent="0" algn="l" rtl="0">
              <a:spcBef>
                <a:spcPts val="0"/>
              </a:spcBef>
              <a:buNone/>
              <a:defRPr sz="1800" b="0" i="0" u="none" strike="noStrike" cap="none">
                <a:solidFill>
                  <a:schemeClr val="lt1"/>
                </a:solidFill>
                <a:latin typeface="Trebuchet MS"/>
                <a:ea typeface="Trebuchet MS"/>
                <a:cs typeface="Trebuchet MS"/>
                <a:sym typeface="Trebuchet MS"/>
              </a:defRPr>
            </a:lvl7pPr>
            <a:lvl8pPr marL="3200400" marR="0" lvl="7" indent="0" algn="l" rtl="0">
              <a:spcBef>
                <a:spcPts val="0"/>
              </a:spcBef>
              <a:buNone/>
              <a:defRPr sz="1800" b="0" i="0" u="none" strike="noStrike" cap="none">
                <a:solidFill>
                  <a:schemeClr val="lt1"/>
                </a:solidFill>
                <a:latin typeface="Trebuchet MS"/>
                <a:ea typeface="Trebuchet MS"/>
                <a:cs typeface="Trebuchet MS"/>
                <a:sym typeface="Trebuchet MS"/>
              </a:defRPr>
            </a:lvl8pPr>
            <a:lvl9pPr marL="3657600" marR="0" lvl="8" indent="0" algn="l" rtl="0">
              <a:spcBef>
                <a:spcPts val="0"/>
              </a:spcBef>
              <a:buNone/>
              <a:defRPr sz="1800" b="0" i="0" u="none" strike="noStrike" cap="none">
                <a:solidFill>
                  <a:schemeClr val="lt1"/>
                </a:solidFill>
                <a:latin typeface="Trebuchet MS"/>
                <a:ea typeface="Trebuchet MS"/>
                <a:cs typeface="Trebuchet MS"/>
                <a:sym typeface="Trebuchet MS"/>
              </a:defRPr>
            </a:lvl9pPr>
          </a:lstStyle>
          <a:p>
            <a:endParaRPr/>
          </a:p>
        </p:txBody>
      </p:sp>
      <p:sp>
        <p:nvSpPr>
          <p:cNvPr id="94" name="Shape 94"/>
          <p:cNvSpPr txBox="1">
            <a:spLocks noGrp="1"/>
          </p:cNvSpPr>
          <p:nvPr>
            <p:ph type="ftr" idx="11"/>
          </p:nvPr>
        </p:nvSpPr>
        <p:spPr>
          <a:xfrm>
            <a:off x="680320" y="5936187"/>
            <a:ext cx="6870660" cy="365125"/>
          </a:xfrm>
          <a:prstGeom prst="rect">
            <a:avLst/>
          </a:prstGeom>
          <a:noFill/>
          <a:ln>
            <a:noFill/>
          </a:ln>
        </p:spPr>
        <p:txBody>
          <a:bodyPr lIns="91425" tIns="91425" rIns="91425" bIns="91425" anchor="ctr" anchorCtr="0"/>
          <a:lstStyle>
            <a:lvl1pPr marL="0" marR="0" lvl="0" indent="0" algn="l" rtl="0">
              <a:spcBef>
                <a:spcPts val="0"/>
              </a:spcBef>
              <a:buNone/>
              <a:defRPr sz="1050">
                <a:solidFill>
                  <a:schemeClr val="lt1"/>
                </a:solidFill>
                <a:latin typeface="Trebuchet MS"/>
                <a:ea typeface="Trebuchet MS"/>
                <a:cs typeface="Trebuchet MS"/>
                <a:sym typeface="Trebuchet MS"/>
              </a:defRPr>
            </a:lvl1pPr>
            <a:lvl2pPr marL="457200" marR="0" lvl="1" indent="0" algn="l" rtl="0">
              <a:spcBef>
                <a:spcPts val="0"/>
              </a:spcBef>
              <a:buNone/>
              <a:defRPr sz="1800" b="0" i="0" u="none" strike="noStrike" cap="none">
                <a:solidFill>
                  <a:schemeClr val="lt1"/>
                </a:solidFill>
                <a:latin typeface="Trebuchet MS"/>
                <a:ea typeface="Trebuchet MS"/>
                <a:cs typeface="Trebuchet MS"/>
                <a:sym typeface="Trebuchet MS"/>
              </a:defRPr>
            </a:lvl2pPr>
            <a:lvl3pPr marL="914400" marR="0" lvl="2" indent="0" algn="l" rtl="0">
              <a:spcBef>
                <a:spcPts val="0"/>
              </a:spcBef>
              <a:buNone/>
              <a:defRPr sz="1800" b="0" i="0" u="none" strike="noStrike" cap="none">
                <a:solidFill>
                  <a:schemeClr val="lt1"/>
                </a:solidFill>
                <a:latin typeface="Trebuchet MS"/>
                <a:ea typeface="Trebuchet MS"/>
                <a:cs typeface="Trebuchet MS"/>
                <a:sym typeface="Trebuchet MS"/>
              </a:defRPr>
            </a:lvl3pPr>
            <a:lvl4pPr marL="1371600" marR="0" lvl="3" indent="0" algn="l" rtl="0">
              <a:spcBef>
                <a:spcPts val="0"/>
              </a:spcBef>
              <a:buNone/>
              <a:defRPr sz="1800" b="0" i="0" u="none" strike="noStrike" cap="none">
                <a:solidFill>
                  <a:schemeClr val="lt1"/>
                </a:solidFill>
                <a:latin typeface="Trebuchet MS"/>
                <a:ea typeface="Trebuchet MS"/>
                <a:cs typeface="Trebuchet MS"/>
                <a:sym typeface="Trebuchet MS"/>
              </a:defRPr>
            </a:lvl4pPr>
            <a:lvl5pPr marL="1828800" marR="0" lvl="4" indent="0" algn="l" rtl="0">
              <a:spcBef>
                <a:spcPts val="0"/>
              </a:spcBef>
              <a:buNone/>
              <a:defRPr sz="1800" b="0" i="0" u="none" strike="noStrike" cap="none">
                <a:solidFill>
                  <a:schemeClr val="lt1"/>
                </a:solidFill>
                <a:latin typeface="Trebuchet MS"/>
                <a:ea typeface="Trebuchet MS"/>
                <a:cs typeface="Trebuchet MS"/>
                <a:sym typeface="Trebuchet MS"/>
              </a:defRPr>
            </a:lvl5pPr>
            <a:lvl6pPr marL="2286000" marR="0" lvl="5" indent="0" algn="l" rtl="0">
              <a:spcBef>
                <a:spcPts val="0"/>
              </a:spcBef>
              <a:buNone/>
              <a:defRPr sz="1800" b="0" i="0" u="none" strike="noStrike" cap="none">
                <a:solidFill>
                  <a:schemeClr val="lt1"/>
                </a:solidFill>
                <a:latin typeface="Trebuchet MS"/>
                <a:ea typeface="Trebuchet MS"/>
                <a:cs typeface="Trebuchet MS"/>
                <a:sym typeface="Trebuchet MS"/>
              </a:defRPr>
            </a:lvl6pPr>
            <a:lvl7pPr marL="2743200" marR="0" lvl="6" indent="0" algn="l" rtl="0">
              <a:spcBef>
                <a:spcPts val="0"/>
              </a:spcBef>
              <a:buNone/>
              <a:defRPr sz="1800" b="0" i="0" u="none" strike="noStrike" cap="none">
                <a:solidFill>
                  <a:schemeClr val="lt1"/>
                </a:solidFill>
                <a:latin typeface="Trebuchet MS"/>
                <a:ea typeface="Trebuchet MS"/>
                <a:cs typeface="Trebuchet MS"/>
                <a:sym typeface="Trebuchet MS"/>
              </a:defRPr>
            </a:lvl7pPr>
            <a:lvl8pPr marL="3200400" marR="0" lvl="7" indent="0" algn="l" rtl="0">
              <a:spcBef>
                <a:spcPts val="0"/>
              </a:spcBef>
              <a:buNone/>
              <a:defRPr sz="1800" b="0" i="0" u="none" strike="noStrike" cap="none">
                <a:solidFill>
                  <a:schemeClr val="lt1"/>
                </a:solidFill>
                <a:latin typeface="Trebuchet MS"/>
                <a:ea typeface="Trebuchet MS"/>
                <a:cs typeface="Trebuchet MS"/>
                <a:sym typeface="Trebuchet MS"/>
              </a:defRPr>
            </a:lvl8pPr>
            <a:lvl9pPr marL="3657600" marR="0" lvl="8" indent="0" algn="l" rtl="0">
              <a:spcBef>
                <a:spcPts val="0"/>
              </a:spcBef>
              <a:buNone/>
              <a:defRPr sz="1800" b="0" i="0" u="none" strike="noStrike" cap="none">
                <a:solidFill>
                  <a:schemeClr val="lt1"/>
                </a:solidFill>
                <a:latin typeface="Trebuchet MS"/>
                <a:ea typeface="Trebuchet MS"/>
                <a:cs typeface="Trebuchet MS"/>
                <a:sym typeface="Trebuchet MS"/>
              </a:defRPr>
            </a:lvl9pPr>
          </a:lstStyle>
          <a:p>
            <a:endParaRPr/>
          </a:p>
        </p:txBody>
      </p:sp>
      <p:sp>
        <p:nvSpPr>
          <p:cNvPr id="95" name="Shape 95"/>
          <p:cNvSpPr txBox="1">
            <a:spLocks noGrp="1"/>
          </p:cNvSpPr>
          <p:nvPr>
            <p:ph type="sldNum" idx="12"/>
          </p:nvPr>
        </p:nvSpPr>
        <p:spPr>
          <a:xfrm>
            <a:off x="10729454" y="753227"/>
            <a:ext cx="1154150" cy="1090788"/>
          </a:xfrm>
          <a:prstGeom prst="rect">
            <a:avLst/>
          </a:prstGeom>
          <a:noFill/>
          <a:ln>
            <a:noFill/>
          </a:ln>
        </p:spPr>
        <p:txBody>
          <a:bodyPr lIns="91425" tIns="45700" rIns="91425" bIns="45700" anchor="ctr" anchorCtr="0">
            <a:noAutofit/>
          </a:bodyPr>
          <a:lstStyle/>
          <a:p>
            <a:pPr marL="0" marR="0" lvl="0" indent="0" algn="l" rtl="0">
              <a:spcBef>
                <a:spcPts val="0"/>
              </a:spcBef>
              <a:buSzPct val="25000"/>
              <a:buNone/>
            </a:pPr>
            <a:fld id="{00000000-1234-1234-1234-123412341234}" type="slidenum">
              <a:rPr lang="en-US" sz="3600">
                <a:solidFill>
                  <a:schemeClr val="lt1"/>
                </a:solidFill>
                <a:latin typeface="Trebuchet MS"/>
                <a:ea typeface="Trebuchet MS"/>
                <a:cs typeface="Trebuchet MS"/>
                <a:sym typeface="Trebuchet MS"/>
              </a:rPr>
              <a:t>‹#›</a:t>
            </a:fld>
            <a:endParaRPr lang="en-US" sz="3600">
              <a:solidFill>
                <a:schemeClr val="lt1"/>
              </a:solidFill>
              <a:latin typeface="Trebuchet MS"/>
              <a:ea typeface="Trebuchet MS"/>
              <a:cs typeface="Trebuchet MS"/>
              <a:sym typeface="Trebuchet MS"/>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Shape 96"/>
        <p:cNvGrpSpPr/>
        <p:nvPr/>
      </p:nvGrpSpPr>
      <p:grpSpPr>
        <a:xfrm>
          <a:off x="0" y="0"/>
          <a:ext cx="0" cy="0"/>
          <a:chOff x="0" y="0"/>
          <a:chExt cx="0" cy="0"/>
        </a:xfrm>
      </p:grpSpPr>
      <p:pic>
        <p:nvPicPr>
          <p:cNvPr id="97" name="Shape 97" descr="HD-ShadowLong.png"/>
          <p:cNvPicPr preferRelativeResize="0"/>
          <p:nvPr/>
        </p:nvPicPr>
        <p:blipFill rotWithShape="1">
          <a:blip r:embed="rId2">
            <a:alphaModFix/>
          </a:blip>
          <a:srcRect/>
          <a:stretch/>
        </p:blipFill>
        <p:spPr>
          <a:xfrm>
            <a:off x="0" y="1970240"/>
            <a:ext cx="10437812" cy="321163"/>
          </a:xfrm>
          <a:prstGeom prst="rect">
            <a:avLst/>
          </a:prstGeom>
          <a:noFill/>
          <a:ln>
            <a:noFill/>
          </a:ln>
        </p:spPr>
      </p:pic>
      <p:pic>
        <p:nvPicPr>
          <p:cNvPr id="98" name="Shape 98" descr="HD-ShadowShort.png"/>
          <p:cNvPicPr preferRelativeResize="0"/>
          <p:nvPr/>
        </p:nvPicPr>
        <p:blipFill rotWithShape="1">
          <a:blip r:embed="rId3">
            <a:alphaModFix/>
          </a:blip>
          <a:srcRect/>
          <a:stretch/>
        </p:blipFill>
        <p:spPr>
          <a:xfrm>
            <a:off x="10585825" y="1971233"/>
            <a:ext cx="1602997" cy="144269"/>
          </a:xfrm>
          <a:prstGeom prst="rect">
            <a:avLst/>
          </a:prstGeom>
          <a:noFill/>
          <a:ln>
            <a:noFill/>
          </a:ln>
        </p:spPr>
      </p:pic>
      <p:sp>
        <p:nvSpPr>
          <p:cNvPr id="99" name="Shape 99"/>
          <p:cNvSpPr/>
          <p:nvPr/>
        </p:nvSpPr>
        <p:spPr>
          <a:xfrm>
            <a:off x="0" y="609600"/>
            <a:ext cx="10437812" cy="1368198"/>
          </a:xfrm>
          <a:prstGeom prst="rect">
            <a:avLst/>
          </a:prstGeom>
          <a:solidFill>
            <a:srgbClr val="262626"/>
          </a:solidFill>
          <a:ln>
            <a:noFill/>
          </a:ln>
        </p:spPr>
        <p:txBody>
          <a:bodyPr lIns="91425" tIns="91425" rIns="91425" bIns="91425" anchor="ctr" anchorCtr="0">
            <a:noAutofit/>
          </a:bodyPr>
          <a:lstStyle/>
          <a:p>
            <a:pPr lvl="0">
              <a:spcBef>
                <a:spcPts val="0"/>
              </a:spcBef>
              <a:buNone/>
            </a:pPr>
            <a:endParaRPr/>
          </a:p>
        </p:txBody>
      </p:sp>
      <p:sp>
        <p:nvSpPr>
          <p:cNvPr id="100" name="Shape 100"/>
          <p:cNvSpPr/>
          <p:nvPr/>
        </p:nvSpPr>
        <p:spPr>
          <a:xfrm>
            <a:off x="10585827" y="609600"/>
            <a:ext cx="1602997" cy="1368198"/>
          </a:xfrm>
          <a:prstGeom prst="rect">
            <a:avLst/>
          </a:prstGeom>
          <a:solidFill>
            <a:schemeClr val="accent1"/>
          </a:solidFill>
          <a:ln>
            <a:noFill/>
          </a:ln>
        </p:spPr>
        <p:txBody>
          <a:bodyPr lIns="91425" tIns="91425" rIns="91425" bIns="91425" anchor="ctr" anchorCtr="0">
            <a:noAutofit/>
          </a:bodyPr>
          <a:lstStyle/>
          <a:p>
            <a:pPr lvl="0">
              <a:spcBef>
                <a:spcPts val="0"/>
              </a:spcBef>
              <a:buNone/>
            </a:pPr>
            <a:endParaRPr/>
          </a:p>
        </p:txBody>
      </p:sp>
      <p:sp>
        <p:nvSpPr>
          <p:cNvPr id="101" name="Shape 101"/>
          <p:cNvSpPr txBox="1">
            <a:spLocks noGrp="1"/>
          </p:cNvSpPr>
          <p:nvPr>
            <p:ph type="title"/>
          </p:nvPr>
        </p:nvSpPr>
        <p:spPr>
          <a:xfrm>
            <a:off x="680322" y="753227"/>
            <a:ext cx="9613856" cy="1080938"/>
          </a:xfrm>
          <a:prstGeom prst="rect">
            <a:avLst/>
          </a:prstGeom>
          <a:noFill/>
          <a:ln>
            <a:noFill/>
          </a:ln>
        </p:spPr>
        <p:txBody>
          <a:bodyPr lIns="91425" tIns="91425" rIns="91425" bIns="91425" anchor="ctr" anchorCtr="0"/>
          <a:lstStyle>
            <a:lvl1pPr marL="0" marR="0" lvl="0" indent="0" algn="l" rtl="0">
              <a:lnSpc>
                <a:spcPct val="90000"/>
              </a:lnSpc>
              <a:spcBef>
                <a:spcPts val="0"/>
              </a:spcBef>
              <a:buClr>
                <a:schemeClr val="lt1"/>
              </a:buClr>
              <a:buFont typeface="Trebuchet MS"/>
              <a:buNone/>
              <a:defRPr sz="3600" b="0" i="0" u="none" strike="noStrike" cap="none">
                <a:solidFill>
                  <a:schemeClr val="lt1"/>
                </a:solidFill>
                <a:latin typeface="Trebuchet MS"/>
                <a:ea typeface="Trebuchet MS"/>
                <a:cs typeface="Trebuchet MS"/>
                <a:sym typeface="Trebuchet MS"/>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02" name="Shape 102"/>
          <p:cNvSpPr>
            <a:spLocks noGrp="1"/>
          </p:cNvSpPr>
          <p:nvPr>
            <p:ph type="pic" idx="2"/>
          </p:nvPr>
        </p:nvSpPr>
        <p:spPr>
          <a:xfrm>
            <a:off x="4868332" y="2336874"/>
            <a:ext cx="5425848" cy="3599312"/>
          </a:xfrm>
          <a:prstGeom prst="rect">
            <a:avLst/>
          </a:prstGeom>
          <a:noFill/>
          <a:ln>
            <a:noFill/>
          </a:ln>
          <a:effectLst>
            <a:outerShdw blurRad="76200" dist="63500" dir="5040000" algn="tl" rotWithShape="0">
              <a:srgbClr val="000000">
                <a:alpha val="40784"/>
              </a:srgbClr>
            </a:outerShdw>
          </a:effectLst>
        </p:spPr>
        <p:txBody>
          <a:bodyPr lIns="91425" tIns="91425" rIns="91425" bIns="91425" anchor="t" anchorCtr="0"/>
          <a:lstStyle>
            <a:lvl1pPr marL="0" marR="0" lvl="0" indent="0" algn="l" rtl="0">
              <a:lnSpc>
                <a:spcPct val="90000"/>
              </a:lnSpc>
              <a:spcBef>
                <a:spcPts val="1000"/>
              </a:spcBef>
              <a:buClr>
                <a:schemeClr val="lt1"/>
              </a:buClr>
              <a:buFont typeface="Arial"/>
              <a:buNone/>
              <a:defRPr sz="3200" b="0" i="0" u="none" strike="noStrike" cap="none">
                <a:solidFill>
                  <a:schemeClr val="lt1"/>
                </a:solidFill>
                <a:latin typeface="Trebuchet MS"/>
                <a:ea typeface="Trebuchet MS"/>
                <a:cs typeface="Trebuchet MS"/>
                <a:sym typeface="Trebuchet MS"/>
              </a:defRPr>
            </a:lvl1pPr>
            <a:lvl2pPr marL="457200" marR="0" lvl="1" indent="0" algn="l" rtl="0">
              <a:lnSpc>
                <a:spcPct val="90000"/>
              </a:lnSpc>
              <a:spcBef>
                <a:spcPts val="500"/>
              </a:spcBef>
              <a:buClr>
                <a:schemeClr val="lt1"/>
              </a:buClr>
              <a:buFont typeface="Arial"/>
              <a:buNone/>
              <a:defRPr sz="2800" b="0" i="0" u="none" strike="noStrike" cap="none">
                <a:solidFill>
                  <a:schemeClr val="lt1"/>
                </a:solidFill>
                <a:latin typeface="Trebuchet MS"/>
                <a:ea typeface="Trebuchet MS"/>
                <a:cs typeface="Trebuchet MS"/>
                <a:sym typeface="Trebuchet MS"/>
              </a:defRPr>
            </a:lvl2pPr>
            <a:lvl3pPr marL="914400" marR="0" lvl="2" indent="0" algn="l" rtl="0">
              <a:lnSpc>
                <a:spcPct val="90000"/>
              </a:lnSpc>
              <a:spcBef>
                <a:spcPts val="500"/>
              </a:spcBef>
              <a:buClr>
                <a:schemeClr val="lt1"/>
              </a:buClr>
              <a:buFont typeface="Arial"/>
              <a:buNone/>
              <a:defRPr sz="2400" b="0" i="0" u="none" strike="noStrike" cap="none">
                <a:solidFill>
                  <a:schemeClr val="lt1"/>
                </a:solidFill>
                <a:latin typeface="Trebuchet MS"/>
                <a:ea typeface="Trebuchet MS"/>
                <a:cs typeface="Trebuchet MS"/>
                <a:sym typeface="Trebuchet MS"/>
              </a:defRPr>
            </a:lvl3pPr>
            <a:lvl4pPr marL="1371600" marR="0" lvl="3" indent="0" algn="l" rtl="0">
              <a:lnSpc>
                <a:spcPct val="90000"/>
              </a:lnSpc>
              <a:spcBef>
                <a:spcPts val="500"/>
              </a:spcBef>
              <a:buClr>
                <a:schemeClr val="lt1"/>
              </a:buClr>
              <a:buFont typeface="Arial"/>
              <a:buNone/>
              <a:defRPr sz="2000" b="0" i="0" u="none" strike="noStrike" cap="none">
                <a:solidFill>
                  <a:schemeClr val="lt1"/>
                </a:solidFill>
                <a:latin typeface="Trebuchet MS"/>
                <a:ea typeface="Trebuchet MS"/>
                <a:cs typeface="Trebuchet MS"/>
                <a:sym typeface="Trebuchet MS"/>
              </a:defRPr>
            </a:lvl4pPr>
            <a:lvl5pPr marL="1828800" marR="0" lvl="4" indent="0" algn="l" rtl="0">
              <a:lnSpc>
                <a:spcPct val="90000"/>
              </a:lnSpc>
              <a:spcBef>
                <a:spcPts val="500"/>
              </a:spcBef>
              <a:buClr>
                <a:schemeClr val="lt1"/>
              </a:buClr>
              <a:buFont typeface="Arial"/>
              <a:buNone/>
              <a:defRPr sz="2000" b="0" i="0" u="none" strike="noStrike" cap="none">
                <a:solidFill>
                  <a:schemeClr val="lt1"/>
                </a:solidFill>
                <a:latin typeface="Trebuchet MS"/>
                <a:ea typeface="Trebuchet MS"/>
                <a:cs typeface="Trebuchet MS"/>
                <a:sym typeface="Trebuchet MS"/>
              </a:defRPr>
            </a:lvl5pPr>
            <a:lvl6pPr marL="2286000" marR="0" lvl="5" indent="0" algn="l" rtl="0">
              <a:lnSpc>
                <a:spcPct val="90000"/>
              </a:lnSpc>
              <a:spcBef>
                <a:spcPts val="500"/>
              </a:spcBef>
              <a:buClr>
                <a:schemeClr val="lt1"/>
              </a:buClr>
              <a:buFont typeface="Arial"/>
              <a:buNone/>
              <a:defRPr sz="2000" b="0" i="0" u="none" strike="noStrike" cap="none">
                <a:solidFill>
                  <a:schemeClr val="lt1"/>
                </a:solidFill>
                <a:latin typeface="Trebuchet MS"/>
                <a:ea typeface="Trebuchet MS"/>
                <a:cs typeface="Trebuchet MS"/>
                <a:sym typeface="Trebuchet MS"/>
              </a:defRPr>
            </a:lvl6pPr>
            <a:lvl7pPr marL="2743200" marR="0" lvl="6" indent="0" algn="l" rtl="0">
              <a:lnSpc>
                <a:spcPct val="90000"/>
              </a:lnSpc>
              <a:spcBef>
                <a:spcPts val="500"/>
              </a:spcBef>
              <a:buClr>
                <a:schemeClr val="lt1"/>
              </a:buClr>
              <a:buFont typeface="Arial"/>
              <a:buNone/>
              <a:defRPr sz="2000" b="0" i="0" u="none" strike="noStrike" cap="none">
                <a:solidFill>
                  <a:schemeClr val="lt1"/>
                </a:solidFill>
                <a:latin typeface="Trebuchet MS"/>
                <a:ea typeface="Trebuchet MS"/>
                <a:cs typeface="Trebuchet MS"/>
                <a:sym typeface="Trebuchet MS"/>
              </a:defRPr>
            </a:lvl7pPr>
            <a:lvl8pPr marL="3200400" marR="0" lvl="7" indent="0" algn="l" rtl="0">
              <a:lnSpc>
                <a:spcPct val="90000"/>
              </a:lnSpc>
              <a:spcBef>
                <a:spcPts val="500"/>
              </a:spcBef>
              <a:buClr>
                <a:schemeClr val="lt1"/>
              </a:buClr>
              <a:buFont typeface="Arial"/>
              <a:buNone/>
              <a:defRPr sz="2000" b="0" i="0" u="none" strike="noStrike" cap="none">
                <a:solidFill>
                  <a:schemeClr val="lt1"/>
                </a:solidFill>
                <a:latin typeface="Trebuchet MS"/>
                <a:ea typeface="Trebuchet MS"/>
                <a:cs typeface="Trebuchet MS"/>
                <a:sym typeface="Trebuchet MS"/>
              </a:defRPr>
            </a:lvl8pPr>
            <a:lvl9pPr marL="3657600" marR="0" lvl="8" indent="0" algn="l" rtl="0">
              <a:lnSpc>
                <a:spcPct val="90000"/>
              </a:lnSpc>
              <a:spcBef>
                <a:spcPts val="500"/>
              </a:spcBef>
              <a:buClr>
                <a:schemeClr val="lt1"/>
              </a:buClr>
              <a:buFont typeface="Arial"/>
              <a:buNone/>
              <a:defRPr sz="2000" b="0" i="0" u="none" strike="noStrike" cap="none">
                <a:solidFill>
                  <a:schemeClr val="lt1"/>
                </a:solidFill>
                <a:latin typeface="Trebuchet MS"/>
                <a:ea typeface="Trebuchet MS"/>
                <a:cs typeface="Trebuchet MS"/>
                <a:sym typeface="Trebuchet MS"/>
              </a:defRPr>
            </a:lvl9pPr>
          </a:lstStyle>
          <a:p>
            <a:endParaRPr/>
          </a:p>
        </p:txBody>
      </p:sp>
      <p:sp>
        <p:nvSpPr>
          <p:cNvPr id="103" name="Shape 103"/>
          <p:cNvSpPr txBox="1">
            <a:spLocks noGrp="1"/>
          </p:cNvSpPr>
          <p:nvPr>
            <p:ph type="body" idx="1"/>
          </p:nvPr>
        </p:nvSpPr>
        <p:spPr>
          <a:xfrm>
            <a:off x="680322" y="2336873"/>
            <a:ext cx="3876255" cy="3599314"/>
          </a:xfrm>
          <a:prstGeom prst="rect">
            <a:avLst/>
          </a:prstGeom>
          <a:noFill/>
          <a:ln>
            <a:noFill/>
          </a:ln>
        </p:spPr>
        <p:txBody>
          <a:bodyPr lIns="91425" tIns="91425" rIns="91425" bIns="91425" anchor="ctr" anchorCtr="0"/>
          <a:lstStyle>
            <a:lvl1pPr marL="0" marR="0" lvl="0" indent="0" algn="l" rtl="0">
              <a:lnSpc>
                <a:spcPct val="90000"/>
              </a:lnSpc>
              <a:spcBef>
                <a:spcPts val="1000"/>
              </a:spcBef>
              <a:buClr>
                <a:schemeClr val="lt1"/>
              </a:buClr>
              <a:buFont typeface="Arial"/>
              <a:buNone/>
              <a:defRPr sz="1600" b="0" i="0" u="none" strike="noStrike" cap="none">
                <a:solidFill>
                  <a:schemeClr val="lt1"/>
                </a:solidFill>
                <a:latin typeface="Trebuchet MS"/>
                <a:ea typeface="Trebuchet MS"/>
                <a:cs typeface="Trebuchet MS"/>
                <a:sym typeface="Trebuchet MS"/>
              </a:defRPr>
            </a:lvl1pPr>
            <a:lvl2pPr marL="457200" marR="0" lvl="1" indent="0" algn="l" rtl="0">
              <a:lnSpc>
                <a:spcPct val="90000"/>
              </a:lnSpc>
              <a:spcBef>
                <a:spcPts val="500"/>
              </a:spcBef>
              <a:buClr>
                <a:schemeClr val="lt1"/>
              </a:buClr>
              <a:buFont typeface="Arial"/>
              <a:buNone/>
              <a:defRPr sz="1400" b="0" i="0" u="none" strike="noStrike" cap="none">
                <a:solidFill>
                  <a:schemeClr val="lt1"/>
                </a:solidFill>
                <a:latin typeface="Trebuchet MS"/>
                <a:ea typeface="Trebuchet MS"/>
                <a:cs typeface="Trebuchet MS"/>
                <a:sym typeface="Trebuchet MS"/>
              </a:defRPr>
            </a:lvl2pPr>
            <a:lvl3pPr marL="914400" marR="0" lvl="2" indent="0" algn="l" rtl="0">
              <a:lnSpc>
                <a:spcPct val="90000"/>
              </a:lnSpc>
              <a:spcBef>
                <a:spcPts val="500"/>
              </a:spcBef>
              <a:buClr>
                <a:schemeClr val="lt1"/>
              </a:buClr>
              <a:buFont typeface="Arial"/>
              <a:buNone/>
              <a:defRPr sz="1200" b="0" i="0" u="none" strike="noStrike" cap="none">
                <a:solidFill>
                  <a:schemeClr val="lt1"/>
                </a:solidFill>
                <a:latin typeface="Trebuchet MS"/>
                <a:ea typeface="Trebuchet MS"/>
                <a:cs typeface="Trebuchet MS"/>
                <a:sym typeface="Trebuchet MS"/>
              </a:defRPr>
            </a:lvl3pPr>
            <a:lvl4pPr marL="1371600" marR="0" lvl="3" indent="0" algn="l" rtl="0">
              <a:lnSpc>
                <a:spcPct val="90000"/>
              </a:lnSpc>
              <a:spcBef>
                <a:spcPts val="500"/>
              </a:spcBef>
              <a:buClr>
                <a:schemeClr val="lt1"/>
              </a:buClr>
              <a:buFont typeface="Arial"/>
              <a:buNone/>
              <a:defRPr sz="1000" b="0" i="0" u="none" strike="noStrike" cap="none">
                <a:solidFill>
                  <a:schemeClr val="lt1"/>
                </a:solidFill>
                <a:latin typeface="Trebuchet MS"/>
                <a:ea typeface="Trebuchet MS"/>
                <a:cs typeface="Trebuchet MS"/>
                <a:sym typeface="Trebuchet MS"/>
              </a:defRPr>
            </a:lvl4pPr>
            <a:lvl5pPr marL="1828800" marR="0" lvl="4" indent="0" algn="l" rtl="0">
              <a:lnSpc>
                <a:spcPct val="90000"/>
              </a:lnSpc>
              <a:spcBef>
                <a:spcPts val="500"/>
              </a:spcBef>
              <a:buClr>
                <a:schemeClr val="lt1"/>
              </a:buClr>
              <a:buFont typeface="Arial"/>
              <a:buNone/>
              <a:defRPr sz="1000" b="0" i="0" u="none" strike="noStrike" cap="none">
                <a:solidFill>
                  <a:schemeClr val="lt1"/>
                </a:solidFill>
                <a:latin typeface="Trebuchet MS"/>
                <a:ea typeface="Trebuchet MS"/>
                <a:cs typeface="Trebuchet MS"/>
                <a:sym typeface="Trebuchet MS"/>
              </a:defRPr>
            </a:lvl5pPr>
            <a:lvl6pPr marL="2286000" marR="0" lvl="5" indent="0" algn="l" rtl="0">
              <a:lnSpc>
                <a:spcPct val="90000"/>
              </a:lnSpc>
              <a:spcBef>
                <a:spcPts val="500"/>
              </a:spcBef>
              <a:buClr>
                <a:schemeClr val="lt1"/>
              </a:buClr>
              <a:buFont typeface="Arial"/>
              <a:buNone/>
              <a:defRPr sz="1000" b="0" i="0" u="none" strike="noStrike" cap="none">
                <a:solidFill>
                  <a:schemeClr val="lt1"/>
                </a:solidFill>
                <a:latin typeface="Trebuchet MS"/>
                <a:ea typeface="Trebuchet MS"/>
                <a:cs typeface="Trebuchet MS"/>
                <a:sym typeface="Trebuchet MS"/>
              </a:defRPr>
            </a:lvl6pPr>
            <a:lvl7pPr marL="2743200" marR="0" lvl="6" indent="0" algn="l" rtl="0">
              <a:lnSpc>
                <a:spcPct val="90000"/>
              </a:lnSpc>
              <a:spcBef>
                <a:spcPts val="500"/>
              </a:spcBef>
              <a:buClr>
                <a:schemeClr val="lt1"/>
              </a:buClr>
              <a:buFont typeface="Arial"/>
              <a:buNone/>
              <a:defRPr sz="1000" b="0" i="0" u="none" strike="noStrike" cap="none">
                <a:solidFill>
                  <a:schemeClr val="lt1"/>
                </a:solidFill>
                <a:latin typeface="Trebuchet MS"/>
                <a:ea typeface="Trebuchet MS"/>
                <a:cs typeface="Trebuchet MS"/>
                <a:sym typeface="Trebuchet MS"/>
              </a:defRPr>
            </a:lvl7pPr>
            <a:lvl8pPr marL="3200400" marR="0" lvl="7" indent="0" algn="l" rtl="0">
              <a:lnSpc>
                <a:spcPct val="90000"/>
              </a:lnSpc>
              <a:spcBef>
                <a:spcPts val="500"/>
              </a:spcBef>
              <a:buClr>
                <a:schemeClr val="lt1"/>
              </a:buClr>
              <a:buFont typeface="Arial"/>
              <a:buNone/>
              <a:defRPr sz="1000" b="0" i="0" u="none" strike="noStrike" cap="none">
                <a:solidFill>
                  <a:schemeClr val="lt1"/>
                </a:solidFill>
                <a:latin typeface="Trebuchet MS"/>
                <a:ea typeface="Trebuchet MS"/>
                <a:cs typeface="Trebuchet MS"/>
                <a:sym typeface="Trebuchet MS"/>
              </a:defRPr>
            </a:lvl8pPr>
            <a:lvl9pPr marL="3657600" marR="0" lvl="8" indent="0" algn="l" rtl="0">
              <a:lnSpc>
                <a:spcPct val="90000"/>
              </a:lnSpc>
              <a:spcBef>
                <a:spcPts val="500"/>
              </a:spcBef>
              <a:buClr>
                <a:schemeClr val="lt1"/>
              </a:buClr>
              <a:buFont typeface="Arial"/>
              <a:buNone/>
              <a:defRPr sz="1000" b="0" i="0" u="none" strike="noStrike" cap="none">
                <a:solidFill>
                  <a:schemeClr val="lt1"/>
                </a:solidFill>
                <a:latin typeface="Trebuchet MS"/>
                <a:ea typeface="Trebuchet MS"/>
                <a:cs typeface="Trebuchet MS"/>
                <a:sym typeface="Trebuchet MS"/>
              </a:defRPr>
            </a:lvl9pPr>
          </a:lstStyle>
          <a:p>
            <a:endParaRPr/>
          </a:p>
        </p:txBody>
      </p:sp>
      <p:sp>
        <p:nvSpPr>
          <p:cNvPr id="104" name="Shape 104"/>
          <p:cNvSpPr txBox="1">
            <a:spLocks noGrp="1"/>
          </p:cNvSpPr>
          <p:nvPr>
            <p:ph type="dt" idx="10"/>
          </p:nvPr>
        </p:nvSpPr>
        <p:spPr>
          <a:xfrm>
            <a:off x="7550981" y="5936187"/>
            <a:ext cx="2743199" cy="365125"/>
          </a:xfrm>
          <a:prstGeom prst="rect">
            <a:avLst/>
          </a:prstGeom>
          <a:noFill/>
          <a:ln>
            <a:noFill/>
          </a:ln>
        </p:spPr>
        <p:txBody>
          <a:bodyPr lIns="91425" tIns="91425" rIns="91425" bIns="91425" anchor="ctr" anchorCtr="0"/>
          <a:lstStyle>
            <a:lvl1pPr marL="0" marR="0" lvl="0" indent="0" algn="r" rtl="0">
              <a:spcBef>
                <a:spcPts val="0"/>
              </a:spcBef>
              <a:buNone/>
              <a:defRPr sz="1050">
                <a:solidFill>
                  <a:schemeClr val="lt1"/>
                </a:solidFill>
                <a:latin typeface="Trebuchet MS"/>
                <a:ea typeface="Trebuchet MS"/>
                <a:cs typeface="Trebuchet MS"/>
                <a:sym typeface="Trebuchet MS"/>
              </a:defRPr>
            </a:lvl1pPr>
            <a:lvl2pPr marL="457200" marR="0" lvl="1" indent="0" algn="l" rtl="0">
              <a:spcBef>
                <a:spcPts val="0"/>
              </a:spcBef>
              <a:buNone/>
              <a:defRPr sz="1800" b="0" i="0" u="none" strike="noStrike" cap="none">
                <a:solidFill>
                  <a:schemeClr val="lt1"/>
                </a:solidFill>
                <a:latin typeface="Trebuchet MS"/>
                <a:ea typeface="Trebuchet MS"/>
                <a:cs typeface="Trebuchet MS"/>
                <a:sym typeface="Trebuchet MS"/>
              </a:defRPr>
            </a:lvl2pPr>
            <a:lvl3pPr marL="914400" marR="0" lvl="2" indent="0" algn="l" rtl="0">
              <a:spcBef>
                <a:spcPts val="0"/>
              </a:spcBef>
              <a:buNone/>
              <a:defRPr sz="1800" b="0" i="0" u="none" strike="noStrike" cap="none">
                <a:solidFill>
                  <a:schemeClr val="lt1"/>
                </a:solidFill>
                <a:latin typeface="Trebuchet MS"/>
                <a:ea typeface="Trebuchet MS"/>
                <a:cs typeface="Trebuchet MS"/>
                <a:sym typeface="Trebuchet MS"/>
              </a:defRPr>
            </a:lvl3pPr>
            <a:lvl4pPr marL="1371600" marR="0" lvl="3" indent="0" algn="l" rtl="0">
              <a:spcBef>
                <a:spcPts val="0"/>
              </a:spcBef>
              <a:buNone/>
              <a:defRPr sz="1800" b="0" i="0" u="none" strike="noStrike" cap="none">
                <a:solidFill>
                  <a:schemeClr val="lt1"/>
                </a:solidFill>
                <a:latin typeface="Trebuchet MS"/>
                <a:ea typeface="Trebuchet MS"/>
                <a:cs typeface="Trebuchet MS"/>
                <a:sym typeface="Trebuchet MS"/>
              </a:defRPr>
            </a:lvl4pPr>
            <a:lvl5pPr marL="1828800" marR="0" lvl="4" indent="0" algn="l" rtl="0">
              <a:spcBef>
                <a:spcPts val="0"/>
              </a:spcBef>
              <a:buNone/>
              <a:defRPr sz="1800" b="0" i="0" u="none" strike="noStrike" cap="none">
                <a:solidFill>
                  <a:schemeClr val="lt1"/>
                </a:solidFill>
                <a:latin typeface="Trebuchet MS"/>
                <a:ea typeface="Trebuchet MS"/>
                <a:cs typeface="Trebuchet MS"/>
                <a:sym typeface="Trebuchet MS"/>
              </a:defRPr>
            </a:lvl5pPr>
            <a:lvl6pPr marL="2286000" marR="0" lvl="5" indent="0" algn="l" rtl="0">
              <a:spcBef>
                <a:spcPts val="0"/>
              </a:spcBef>
              <a:buNone/>
              <a:defRPr sz="1800" b="0" i="0" u="none" strike="noStrike" cap="none">
                <a:solidFill>
                  <a:schemeClr val="lt1"/>
                </a:solidFill>
                <a:latin typeface="Trebuchet MS"/>
                <a:ea typeface="Trebuchet MS"/>
                <a:cs typeface="Trebuchet MS"/>
                <a:sym typeface="Trebuchet MS"/>
              </a:defRPr>
            </a:lvl6pPr>
            <a:lvl7pPr marL="2743200" marR="0" lvl="6" indent="0" algn="l" rtl="0">
              <a:spcBef>
                <a:spcPts val="0"/>
              </a:spcBef>
              <a:buNone/>
              <a:defRPr sz="1800" b="0" i="0" u="none" strike="noStrike" cap="none">
                <a:solidFill>
                  <a:schemeClr val="lt1"/>
                </a:solidFill>
                <a:latin typeface="Trebuchet MS"/>
                <a:ea typeface="Trebuchet MS"/>
                <a:cs typeface="Trebuchet MS"/>
                <a:sym typeface="Trebuchet MS"/>
              </a:defRPr>
            </a:lvl7pPr>
            <a:lvl8pPr marL="3200400" marR="0" lvl="7" indent="0" algn="l" rtl="0">
              <a:spcBef>
                <a:spcPts val="0"/>
              </a:spcBef>
              <a:buNone/>
              <a:defRPr sz="1800" b="0" i="0" u="none" strike="noStrike" cap="none">
                <a:solidFill>
                  <a:schemeClr val="lt1"/>
                </a:solidFill>
                <a:latin typeface="Trebuchet MS"/>
                <a:ea typeface="Trebuchet MS"/>
                <a:cs typeface="Trebuchet MS"/>
                <a:sym typeface="Trebuchet MS"/>
              </a:defRPr>
            </a:lvl8pPr>
            <a:lvl9pPr marL="3657600" marR="0" lvl="8" indent="0" algn="l" rtl="0">
              <a:spcBef>
                <a:spcPts val="0"/>
              </a:spcBef>
              <a:buNone/>
              <a:defRPr sz="1800" b="0" i="0" u="none" strike="noStrike" cap="none">
                <a:solidFill>
                  <a:schemeClr val="lt1"/>
                </a:solidFill>
                <a:latin typeface="Trebuchet MS"/>
                <a:ea typeface="Trebuchet MS"/>
                <a:cs typeface="Trebuchet MS"/>
                <a:sym typeface="Trebuchet MS"/>
              </a:defRPr>
            </a:lvl9pPr>
          </a:lstStyle>
          <a:p>
            <a:endParaRPr/>
          </a:p>
        </p:txBody>
      </p:sp>
      <p:sp>
        <p:nvSpPr>
          <p:cNvPr id="105" name="Shape 105"/>
          <p:cNvSpPr txBox="1">
            <a:spLocks noGrp="1"/>
          </p:cNvSpPr>
          <p:nvPr>
            <p:ph type="ftr" idx="11"/>
          </p:nvPr>
        </p:nvSpPr>
        <p:spPr>
          <a:xfrm>
            <a:off x="680320" y="5936187"/>
            <a:ext cx="6870660" cy="365125"/>
          </a:xfrm>
          <a:prstGeom prst="rect">
            <a:avLst/>
          </a:prstGeom>
          <a:noFill/>
          <a:ln>
            <a:noFill/>
          </a:ln>
        </p:spPr>
        <p:txBody>
          <a:bodyPr lIns="91425" tIns="91425" rIns="91425" bIns="91425" anchor="ctr" anchorCtr="0"/>
          <a:lstStyle>
            <a:lvl1pPr marL="0" marR="0" lvl="0" indent="0" algn="l" rtl="0">
              <a:spcBef>
                <a:spcPts val="0"/>
              </a:spcBef>
              <a:buNone/>
              <a:defRPr sz="1050">
                <a:solidFill>
                  <a:schemeClr val="lt1"/>
                </a:solidFill>
                <a:latin typeface="Trebuchet MS"/>
                <a:ea typeface="Trebuchet MS"/>
                <a:cs typeface="Trebuchet MS"/>
                <a:sym typeface="Trebuchet MS"/>
              </a:defRPr>
            </a:lvl1pPr>
            <a:lvl2pPr marL="457200" marR="0" lvl="1" indent="0" algn="l" rtl="0">
              <a:spcBef>
                <a:spcPts val="0"/>
              </a:spcBef>
              <a:buNone/>
              <a:defRPr sz="1800" b="0" i="0" u="none" strike="noStrike" cap="none">
                <a:solidFill>
                  <a:schemeClr val="lt1"/>
                </a:solidFill>
                <a:latin typeface="Trebuchet MS"/>
                <a:ea typeface="Trebuchet MS"/>
                <a:cs typeface="Trebuchet MS"/>
                <a:sym typeface="Trebuchet MS"/>
              </a:defRPr>
            </a:lvl2pPr>
            <a:lvl3pPr marL="914400" marR="0" lvl="2" indent="0" algn="l" rtl="0">
              <a:spcBef>
                <a:spcPts val="0"/>
              </a:spcBef>
              <a:buNone/>
              <a:defRPr sz="1800" b="0" i="0" u="none" strike="noStrike" cap="none">
                <a:solidFill>
                  <a:schemeClr val="lt1"/>
                </a:solidFill>
                <a:latin typeface="Trebuchet MS"/>
                <a:ea typeface="Trebuchet MS"/>
                <a:cs typeface="Trebuchet MS"/>
                <a:sym typeface="Trebuchet MS"/>
              </a:defRPr>
            </a:lvl3pPr>
            <a:lvl4pPr marL="1371600" marR="0" lvl="3" indent="0" algn="l" rtl="0">
              <a:spcBef>
                <a:spcPts val="0"/>
              </a:spcBef>
              <a:buNone/>
              <a:defRPr sz="1800" b="0" i="0" u="none" strike="noStrike" cap="none">
                <a:solidFill>
                  <a:schemeClr val="lt1"/>
                </a:solidFill>
                <a:latin typeface="Trebuchet MS"/>
                <a:ea typeface="Trebuchet MS"/>
                <a:cs typeface="Trebuchet MS"/>
                <a:sym typeface="Trebuchet MS"/>
              </a:defRPr>
            </a:lvl4pPr>
            <a:lvl5pPr marL="1828800" marR="0" lvl="4" indent="0" algn="l" rtl="0">
              <a:spcBef>
                <a:spcPts val="0"/>
              </a:spcBef>
              <a:buNone/>
              <a:defRPr sz="1800" b="0" i="0" u="none" strike="noStrike" cap="none">
                <a:solidFill>
                  <a:schemeClr val="lt1"/>
                </a:solidFill>
                <a:latin typeface="Trebuchet MS"/>
                <a:ea typeface="Trebuchet MS"/>
                <a:cs typeface="Trebuchet MS"/>
                <a:sym typeface="Trebuchet MS"/>
              </a:defRPr>
            </a:lvl5pPr>
            <a:lvl6pPr marL="2286000" marR="0" lvl="5" indent="0" algn="l" rtl="0">
              <a:spcBef>
                <a:spcPts val="0"/>
              </a:spcBef>
              <a:buNone/>
              <a:defRPr sz="1800" b="0" i="0" u="none" strike="noStrike" cap="none">
                <a:solidFill>
                  <a:schemeClr val="lt1"/>
                </a:solidFill>
                <a:latin typeface="Trebuchet MS"/>
                <a:ea typeface="Trebuchet MS"/>
                <a:cs typeface="Trebuchet MS"/>
                <a:sym typeface="Trebuchet MS"/>
              </a:defRPr>
            </a:lvl6pPr>
            <a:lvl7pPr marL="2743200" marR="0" lvl="6" indent="0" algn="l" rtl="0">
              <a:spcBef>
                <a:spcPts val="0"/>
              </a:spcBef>
              <a:buNone/>
              <a:defRPr sz="1800" b="0" i="0" u="none" strike="noStrike" cap="none">
                <a:solidFill>
                  <a:schemeClr val="lt1"/>
                </a:solidFill>
                <a:latin typeface="Trebuchet MS"/>
                <a:ea typeface="Trebuchet MS"/>
                <a:cs typeface="Trebuchet MS"/>
                <a:sym typeface="Trebuchet MS"/>
              </a:defRPr>
            </a:lvl7pPr>
            <a:lvl8pPr marL="3200400" marR="0" lvl="7" indent="0" algn="l" rtl="0">
              <a:spcBef>
                <a:spcPts val="0"/>
              </a:spcBef>
              <a:buNone/>
              <a:defRPr sz="1800" b="0" i="0" u="none" strike="noStrike" cap="none">
                <a:solidFill>
                  <a:schemeClr val="lt1"/>
                </a:solidFill>
                <a:latin typeface="Trebuchet MS"/>
                <a:ea typeface="Trebuchet MS"/>
                <a:cs typeface="Trebuchet MS"/>
                <a:sym typeface="Trebuchet MS"/>
              </a:defRPr>
            </a:lvl8pPr>
            <a:lvl9pPr marL="3657600" marR="0" lvl="8" indent="0" algn="l" rtl="0">
              <a:spcBef>
                <a:spcPts val="0"/>
              </a:spcBef>
              <a:buNone/>
              <a:defRPr sz="1800" b="0" i="0" u="none" strike="noStrike" cap="none">
                <a:solidFill>
                  <a:schemeClr val="lt1"/>
                </a:solidFill>
                <a:latin typeface="Trebuchet MS"/>
                <a:ea typeface="Trebuchet MS"/>
                <a:cs typeface="Trebuchet MS"/>
                <a:sym typeface="Trebuchet MS"/>
              </a:defRPr>
            </a:lvl9pPr>
          </a:lstStyle>
          <a:p>
            <a:endParaRPr/>
          </a:p>
        </p:txBody>
      </p:sp>
      <p:sp>
        <p:nvSpPr>
          <p:cNvPr id="106" name="Shape 106"/>
          <p:cNvSpPr txBox="1">
            <a:spLocks noGrp="1"/>
          </p:cNvSpPr>
          <p:nvPr>
            <p:ph type="sldNum" idx="12"/>
          </p:nvPr>
        </p:nvSpPr>
        <p:spPr>
          <a:xfrm>
            <a:off x="10729454" y="753227"/>
            <a:ext cx="1154150" cy="1090788"/>
          </a:xfrm>
          <a:prstGeom prst="rect">
            <a:avLst/>
          </a:prstGeom>
          <a:noFill/>
          <a:ln>
            <a:noFill/>
          </a:ln>
        </p:spPr>
        <p:txBody>
          <a:bodyPr lIns="91425" tIns="45700" rIns="91425" bIns="45700" anchor="ctr" anchorCtr="0">
            <a:noAutofit/>
          </a:bodyPr>
          <a:lstStyle/>
          <a:p>
            <a:pPr marL="0" marR="0" lvl="0" indent="0" algn="l" rtl="0">
              <a:spcBef>
                <a:spcPts val="0"/>
              </a:spcBef>
              <a:buSzPct val="25000"/>
              <a:buNone/>
            </a:pPr>
            <a:fld id="{00000000-1234-1234-1234-123412341234}" type="slidenum">
              <a:rPr lang="en-US" sz="3600">
                <a:solidFill>
                  <a:schemeClr val="lt1"/>
                </a:solidFill>
                <a:latin typeface="Trebuchet MS"/>
                <a:ea typeface="Trebuchet MS"/>
                <a:cs typeface="Trebuchet MS"/>
                <a:sym typeface="Trebuchet MS"/>
              </a:rPr>
              <a:t>‹#›</a:t>
            </a:fld>
            <a:endParaRPr lang="en-US" sz="3600">
              <a:solidFill>
                <a:schemeClr val="lt1"/>
              </a:solidFill>
              <a:latin typeface="Trebuchet MS"/>
              <a:ea typeface="Trebuchet MS"/>
              <a:cs typeface="Trebuchet MS"/>
              <a:sym typeface="Trebuchet MS"/>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rgbClr val="F78121"/>
            </a:gs>
            <a:gs pos="50000">
              <a:srgbClr val="D54006"/>
            </a:gs>
            <a:gs pos="100000">
              <a:srgbClr val="8C0000"/>
            </a:gs>
          </a:gsLst>
          <a:lin ang="2520000" scaled="0"/>
        </a:gradFill>
        <a:effectLst/>
      </p:bgPr>
    </p:bg>
    <p:spTree>
      <p:nvGrpSpPr>
        <p:cNvPr id="1" name="Shape 9"/>
        <p:cNvGrpSpPr/>
        <p:nvPr/>
      </p:nvGrpSpPr>
      <p:grpSpPr>
        <a:xfrm>
          <a:off x="0" y="0"/>
          <a:ext cx="0" cy="0"/>
          <a:chOff x="0" y="0"/>
          <a:chExt cx="0" cy="0"/>
        </a:xfrm>
      </p:grpSpPr>
      <p:pic>
        <p:nvPicPr>
          <p:cNvPr id="10" name="Shape 10" descr="hashOverlay-FullResolve.png"/>
          <p:cNvPicPr preferRelativeResize="0"/>
          <p:nvPr/>
        </p:nvPicPr>
        <p:blipFill rotWithShape="1">
          <a:blip r:embed="rId19">
            <a:alphaModFix amt="10000"/>
          </a:blip>
          <a:srcRect/>
          <a:stretch/>
        </p:blipFill>
        <p:spPr>
          <a:xfrm>
            <a:off x="0" y="0"/>
            <a:ext cx="12192000" cy="6858000"/>
          </a:xfrm>
          <a:prstGeom prst="rect">
            <a:avLst/>
          </a:prstGeom>
          <a:noFill/>
          <a:ln>
            <a:noFill/>
          </a:ln>
        </p:spPr>
      </p:pic>
      <p:sp>
        <p:nvSpPr>
          <p:cNvPr id="11" name="Shape 11"/>
          <p:cNvSpPr txBox="1">
            <a:spLocks noGrp="1"/>
          </p:cNvSpPr>
          <p:nvPr>
            <p:ph type="title"/>
          </p:nvPr>
        </p:nvSpPr>
        <p:spPr>
          <a:xfrm>
            <a:off x="680320" y="753227"/>
            <a:ext cx="9613861" cy="1080938"/>
          </a:xfrm>
          <a:prstGeom prst="rect">
            <a:avLst/>
          </a:prstGeom>
          <a:noFill/>
          <a:ln>
            <a:noFill/>
          </a:ln>
        </p:spPr>
        <p:txBody>
          <a:bodyPr lIns="91425" tIns="91425" rIns="91425" bIns="91425" anchor="ctr" anchorCtr="0"/>
          <a:lstStyle>
            <a:lvl1pPr marL="0" marR="0" lvl="0" indent="0" algn="l" rtl="0">
              <a:lnSpc>
                <a:spcPct val="90000"/>
              </a:lnSpc>
              <a:spcBef>
                <a:spcPts val="0"/>
              </a:spcBef>
              <a:buClr>
                <a:schemeClr val="lt1"/>
              </a:buClr>
              <a:buFont typeface="Trebuchet MS"/>
              <a:buNone/>
              <a:defRPr sz="3600" b="0" i="0" u="none" strike="noStrike" cap="none">
                <a:solidFill>
                  <a:schemeClr val="lt1"/>
                </a:solidFill>
                <a:latin typeface="Trebuchet MS"/>
                <a:ea typeface="Trebuchet MS"/>
                <a:cs typeface="Trebuchet MS"/>
                <a:sym typeface="Trebuchet MS"/>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2" name="Shape 12"/>
          <p:cNvSpPr txBox="1">
            <a:spLocks noGrp="1"/>
          </p:cNvSpPr>
          <p:nvPr>
            <p:ph type="body" idx="1"/>
          </p:nvPr>
        </p:nvSpPr>
        <p:spPr>
          <a:xfrm>
            <a:off x="680320" y="2336873"/>
            <a:ext cx="9613861" cy="3599316"/>
          </a:xfrm>
          <a:prstGeom prst="rect">
            <a:avLst/>
          </a:prstGeom>
          <a:noFill/>
          <a:ln>
            <a:noFill/>
          </a:ln>
        </p:spPr>
        <p:txBody>
          <a:bodyPr lIns="91425" tIns="91425" rIns="91425" bIns="91425" anchor="t" anchorCtr="0"/>
          <a:lstStyle>
            <a:lvl1pPr marL="228600" marR="0" lvl="0" indent="-76200" algn="l" rtl="0">
              <a:lnSpc>
                <a:spcPct val="90000"/>
              </a:lnSpc>
              <a:spcBef>
                <a:spcPts val="1000"/>
              </a:spcBef>
              <a:buClr>
                <a:schemeClr val="lt1"/>
              </a:buClr>
              <a:buSzPct val="100000"/>
              <a:buFont typeface="Arial"/>
              <a:buChar char="•"/>
              <a:defRPr sz="2400" b="0" i="0" u="none" strike="noStrike" cap="none">
                <a:solidFill>
                  <a:schemeClr val="lt1"/>
                </a:solidFill>
                <a:latin typeface="Trebuchet MS"/>
                <a:ea typeface="Trebuchet MS"/>
                <a:cs typeface="Trebuchet MS"/>
                <a:sym typeface="Trebuchet MS"/>
              </a:defRPr>
            </a:lvl1pPr>
            <a:lvl2pPr marL="685800" marR="0" lvl="1" indent="-101600" algn="l" rtl="0">
              <a:lnSpc>
                <a:spcPct val="90000"/>
              </a:lnSpc>
              <a:spcBef>
                <a:spcPts val="500"/>
              </a:spcBef>
              <a:buClr>
                <a:schemeClr val="lt1"/>
              </a:buClr>
              <a:buSzPct val="100000"/>
              <a:buFont typeface="Arial"/>
              <a:buChar char="•"/>
              <a:defRPr sz="2000" b="0" i="0" u="none" strike="noStrike" cap="none">
                <a:solidFill>
                  <a:schemeClr val="lt1"/>
                </a:solidFill>
                <a:latin typeface="Trebuchet MS"/>
                <a:ea typeface="Trebuchet MS"/>
                <a:cs typeface="Trebuchet MS"/>
                <a:sym typeface="Trebuchet MS"/>
              </a:defRPr>
            </a:lvl2pPr>
            <a:lvl3pPr marL="1143000" marR="0" lvl="2" indent="-114300" algn="l" rtl="0">
              <a:lnSpc>
                <a:spcPct val="90000"/>
              </a:lnSpc>
              <a:spcBef>
                <a:spcPts val="500"/>
              </a:spcBef>
              <a:buClr>
                <a:schemeClr val="lt1"/>
              </a:buClr>
              <a:buSzPct val="100000"/>
              <a:buFont typeface="Arial"/>
              <a:buChar char="•"/>
              <a:defRPr sz="1800" b="0" i="0" u="none" strike="noStrike" cap="none">
                <a:solidFill>
                  <a:schemeClr val="lt1"/>
                </a:solidFill>
                <a:latin typeface="Trebuchet MS"/>
                <a:ea typeface="Trebuchet MS"/>
                <a:cs typeface="Trebuchet MS"/>
                <a:sym typeface="Trebuchet MS"/>
              </a:defRPr>
            </a:lvl3pPr>
            <a:lvl4pPr marL="1600200" marR="0" lvl="3" indent="-127000" algn="l" rtl="0">
              <a:lnSpc>
                <a:spcPct val="90000"/>
              </a:lnSpc>
              <a:spcBef>
                <a:spcPts val="500"/>
              </a:spcBef>
              <a:buClr>
                <a:schemeClr val="lt1"/>
              </a:buClr>
              <a:buSzPct val="100000"/>
              <a:buFont typeface="Arial"/>
              <a:buChar char="•"/>
              <a:defRPr sz="1600" b="0" i="0" u="none" strike="noStrike" cap="none">
                <a:solidFill>
                  <a:schemeClr val="lt1"/>
                </a:solidFill>
                <a:latin typeface="Trebuchet MS"/>
                <a:ea typeface="Trebuchet MS"/>
                <a:cs typeface="Trebuchet MS"/>
                <a:sym typeface="Trebuchet MS"/>
              </a:defRPr>
            </a:lvl4pPr>
            <a:lvl5pPr marL="2057400" marR="0" lvl="4" indent="-127000" algn="l" rtl="0">
              <a:lnSpc>
                <a:spcPct val="90000"/>
              </a:lnSpc>
              <a:spcBef>
                <a:spcPts val="500"/>
              </a:spcBef>
              <a:buClr>
                <a:schemeClr val="lt1"/>
              </a:buClr>
              <a:buSzPct val="100000"/>
              <a:buFont typeface="Arial"/>
              <a:buChar char="•"/>
              <a:defRPr sz="1600" b="0" i="0" u="none" strike="noStrike" cap="none">
                <a:solidFill>
                  <a:schemeClr val="lt1"/>
                </a:solidFill>
                <a:latin typeface="Trebuchet MS"/>
                <a:ea typeface="Trebuchet MS"/>
                <a:cs typeface="Trebuchet MS"/>
                <a:sym typeface="Trebuchet MS"/>
              </a:defRPr>
            </a:lvl5pPr>
            <a:lvl6pPr marL="2514600" marR="0" lvl="5" indent="-139700" algn="l" rtl="0">
              <a:lnSpc>
                <a:spcPct val="90000"/>
              </a:lnSpc>
              <a:spcBef>
                <a:spcPts val="500"/>
              </a:spcBef>
              <a:buClr>
                <a:schemeClr val="lt1"/>
              </a:buClr>
              <a:buSzPct val="100000"/>
              <a:buFont typeface="Arial"/>
              <a:buChar char="•"/>
              <a:defRPr sz="1400" b="0" i="0" u="none" strike="noStrike" cap="none">
                <a:solidFill>
                  <a:schemeClr val="lt1"/>
                </a:solidFill>
                <a:latin typeface="Trebuchet MS"/>
                <a:ea typeface="Trebuchet MS"/>
                <a:cs typeface="Trebuchet MS"/>
                <a:sym typeface="Trebuchet MS"/>
              </a:defRPr>
            </a:lvl6pPr>
            <a:lvl7pPr marL="2971800" marR="0" lvl="6" indent="-139700" algn="l" rtl="0">
              <a:lnSpc>
                <a:spcPct val="90000"/>
              </a:lnSpc>
              <a:spcBef>
                <a:spcPts val="500"/>
              </a:spcBef>
              <a:buClr>
                <a:schemeClr val="lt1"/>
              </a:buClr>
              <a:buSzPct val="100000"/>
              <a:buFont typeface="Arial"/>
              <a:buChar char="•"/>
              <a:defRPr sz="1400" b="0" i="0" u="none" strike="noStrike" cap="none">
                <a:solidFill>
                  <a:schemeClr val="lt1"/>
                </a:solidFill>
                <a:latin typeface="Trebuchet MS"/>
                <a:ea typeface="Trebuchet MS"/>
                <a:cs typeface="Trebuchet MS"/>
                <a:sym typeface="Trebuchet MS"/>
              </a:defRPr>
            </a:lvl7pPr>
            <a:lvl8pPr marL="3429000" marR="0" lvl="7" indent="-139700" algn="l" rtl="0">
              <a:lnSpc>
                <a:spcPct val="90000"/>
              </a:lnSpc>
              <a:spcBef>
                <a:spcPts val="500"/>
              </a:spcBef>
              <a:buClr>
                <a:schemeClr val="lt1"/>
              </a:buClr>
              <a:buSzPct val="100000"/>
              <a:buFont typeface="Arial"/>
              <a:buChar char="•"/>
              <a:defRPr sz="1400" b="0" i="0" u="none" strike="noStrike" cap="none">
                <a:solidFill>
                  <a:schemeClr val="lt1"/>
                </a:solidFill>
                <a:latin typeface="Trebuchet MS"/>
                <a:ea typeface="Trebuchet MS"/>
                <a:cs typeface="Trebuchet MS"/>
                <a:sym typeface="Trebuchet MS"/>
              </a:defRPr>
            </a:lvl8pPr>
            <a:lvl9pPr marL="3886200" marR="0" lvl="8" indent="-139700" algn="l" rtl="0">
              <a:lnSpc>
                <a:spcPct val="90000"/>
              </a:lnSpc>
              <a:spcBef>
                <a:spcPts val="500"/>
              </a:spcBef>
              <a:buClr>
                <a:schemeClr val="lt1"/>
              </a:buClr>
              <a:buSzPct val="100000"/>
              <a:buFont typeface="Arial"/>
              <a:buChar char="•"/>
              <a:defRPr sz="1400" b="0" i="0" u="none" strike="noStrike" cap="none">
                <a:solidFill>
                  <a:schemeClr val="lt1"/>
                </a:solidFill>
                <a:latin typeface="Trebuchet MS"/>
                <a:ea typeface="Trebuchet MS"/>
                <a:cs typeface="Trebuchet MS"/>
                <a:sym typeface="Trebuchet MS"/>
              </a:defRPr>
            </a:lvl9pPr>
          </a:lstStyle>
          <a:p>
            <a:endParaRPr/>
          </a:p>
        </p:txBody>
      </p:sp>
      <p:sp>
        <p:nvSpPr>
          <p:cNvPr id="13" name="Shape 13"/>
          <p:cNvSpPr txBox="1">
            <a:spLocks noGrp="1"/>
          </p:cNvSpPr>
          <p:nvPr>
            <p:ph type="dt" idx="10"/>
          </p:nvPr>
        </p:nvSpPr>
        <p:spPr>
          <a:xfrm>
            <a:off x="7550981" y="5936187"/>
            <a:ext cx="2743199" cy="365125"/>
          </a:xfrm>
          <a:prstGeom prst="rect">
            <a:avLst/>
          </a:prstGeom>
          <a:noFill/>
          <a:ln>
            <a:noFill/>
          </a:ln>
        </p:spPr>
        <p:txBody>
          <a:bodyPr lIns="91425" tIns="91425" rIns="91425" bIns="91425" anchor="ctr" anchorCtr="0"/>
          <a:lstStyle>
            <a:lvl1pPr marL="0" marR="0" lvl="0" indent="0" algn="r" rtl="0">
              <a:spcBef>
                <a:spcPts val="0"/>
              </a:spcBef>
              <a:buNone/>
              <a:defRPr sz="1050" b="0" i="0" u="none" strike="noStrike" cap="none">
                <a:solidFill>
                  <a:schemeClr val="lt1"/>
                </a:solidFill>
                <a:latin typeface="Trebuchet MS"/>
                <a:ea typeface="Trebuchet MS"/>
                <a:cs typeface="Trebuchet MS"/>
                <a:sym typeface="Trebuchet MS"/>
              </a:defRPr>
            </a:lvl1pPr>
            <a:lvl2pPr marL="457200" marR="0" lvl="1" indent="0" algn="l" rtl="0">
              <a:spcBef>
                <a:spcPts val="0"/>
              </a:spcBef>
              <a:buNone/>
              <a:defRPr sz="1800" b="0" i="0" u="none" strike="noStrike" cap="none">
                <a:solidFill>
                  <a:schemeClr val="lt1"/>
                </a:solidFill>
                <a:latin typeface="Trebuchet MS"/>
                <a:ea typeface="Trebuchet MS"/>
                <a:cs typeface="Trebuchet MS"/>
                <a:sym typeface="Trebuchet MS"/>
              </a:defRPr>
            </a:lvl2pPr>
            <a:lvl3pPr marL="914400" marR="0" lvl="2" indent="0" algn="l" rtl="0">
              <a:spcBef>
                <a:spcPts val="0"/>
              </a:spcBef>
              <a:buNone/>
              <a:defRPr sz="1800" b="0" i="0" u="none" strike="noStrike" cap="none">
                <a:solidFill>
                  <a:schemeClr val="lt1"/>
                </a:solidFill>
                <a:latin typeface="Trebuchet MS"/>
                <a:ea typeface="Trebuchet MS"/>
                <a:cs typeface="Trebuchet MS"/>
                <a:sym typeface="Trebuchet MS"/>
              </a:defRPr>
            </a:lvl3pPr>
            <a:lvl4pPr marL="1371600" marR="0" lvl="3" indent="0" algn="l" rtl="0">
              <a:spcBef>
                <a:spcPts val="0"/>
              </a:spcBef>
              <a:buNone/>
              <a:defRPr sz="1800" b="0" i="0" u="none" strike="noStrike" cap="none">
                <a:solidFill>
                  <a:schemeClr val="lt1"/>
                </a:solidFill>
                <a:latin typeface="Trebuchet MS"/>
                <a:ea typeface="Trebuchet MS"/>
                <a:cs typeface="Trebuchet MS"/>
                <a:sym typeface="Trebuchet MS"/>
              </a:defRPr>
            </a:lvl4pPr>
            <a:lvl5pPr marL="1828800" marR="0" lvl="4" indent="0" algn="l" rtl="0">
              <a:spcBef>
                <a:spcPts val="0"/>
              </a:spcBef>
              <a:buNone/>
              <a:defRPr sz="1800" b="0" i="0" u="none" strike="noStrike" cap="none">
                <a:solidFill>
                  <a:schemeClr val="lt1"/>
                </a:solidFill>
                <a:latin typeface="Trebuchet MS"/>
                <a:ea typeface="Trebuchet MS"/>
                <a:cs typeface="Trebuchet MS"/>
                <a:sym typeface="Trebuchet MS"/>
              </a:defRPr>
            </a:lvl5pPr>
            <a:lvl6pPr marL="2286000" marR="0" lvl="5" indent="0" algn="l" rtl="0">
              <a:spcBef>
                <a:spcPts val="0"/>
              </a:spcBef>
              <a:buNone/>
              <a:defRPr sz="1800" b="0" i="0" u="none" strike="noStrike" cap="none">
                <a:solidFill>
                  <a:schemeClr val="lt1"/>
                </a:solidFill>
                <a:latin typeface="Trebuchet MS"/>
                <a:ea typeface="Trebuchet MS"/>
                <a:cs typeface="Trebuchet MS"/>
                <a:sym typeface="Trebuchet MS"/>
              </a:defRPr>
            </a:lvl6pPr>
            <a:lvl7pPr marL="2743200" marR="0" lvl="6" indent="0" algn="l" rtl="0">
              <a:spcBef>
                <a:spcPts val="0"/>
              </a:spcBef>
              <a:buNone/>
              <a:defRPr sz="1800" b="0" i="0" u="none" strike="noStrike" cap="none">
                <a:solidFill>
                  <a:schemeClr val="lt1"/>
                </a:solidFill>
                <a:latin typeface="Trebuchet MS"/>
                <a:ea typeface="Trebuchet MS"/>
                <a:cs typeface="Trebuchet MS"/>
                <a:sym typeface="Trebuchet MS"/>
              </a:defRPr>
            </a:lvl7pPr>
            <a:lvl8pPr marL="3200400" marR="0" lvl="7" indent="0" algn="l" rtl="0">
              <a:spcBef>
                <a:spcPts val="0"/>
              </a:spcBef>
              <a:buNone/>
              <a:defRPr sz="1800" b="0" i="0" u="none" strike="noStrike" cap="none">
                <a:solidFill>
                  <a:schemeClr val="lt1"/>
                </a:solidFill>
                <a:latin typeface="Trebuchet MS"/>
                <a:ea typeface="Trebuchet MS"/>
                <a:cs typeface="Trebuchet MS"/>
                <a:sym typeface="Trebuchet MS"/>
              </a:defRPr>
            </a:lvl8pPr>
            <a:lvl9pPr marL="3657600" marR="0" lvl="8" indent="0" algn="l" rtl="0">
              <a:spcBef>
                <a:spcPts val="0"/>
              </a:spcBef>
              <a:buNone/>
              <a:defRPr sz="1800" b="0" i="0" u="none" strike="noStrike" cap="none">
                <a:solidFill>
                  <a:schemeClr val="lt1"/>
                </a:solidFill>
                <a:latin typeface="Trebuchet MS"/>
                <a:ea typeface="Trebuchet MS"/>
                <a:cs typeface="Trebuchet MS"/>
                <a:sym typeface="Trebuchet MS"/>
              </a:defRPr>
            </a:lvl9pPr>
          </a:lstStyle>
          <a:p>
            <a:endParaRPr/>
          </a:p>
        </p:txBody>
      </p:sp>
      <p:sp>
        <p:nvSpPr>
          <p:cNvPr id="14" name="Shape 14"/>
          <p:cNvSpPr txBox="1">
            <a:spLocks noGrp="1"/>
          </p:cNvSpPr>
          <p:nvPr>
            <p:ph type="ftr" idx="11"/>
          </p:nvPr>
        </p:nvSpPr>
        <p:spPr>
          <a:xfrm>
            <a:off x="680320" y="5936187"/>
            <a:ext cx="6870660" cy="365125"/>
          </a:xfrm>
          <a:prstGeom prst="rect">
            <a:avLst/>
          </a:prstGeom>
          <a:noFill/>
          <a:ln>
            <a:noFill/>
          </a:ln>
        </p:spPr>
        <p:txBody>
          <a:bodyPr lIns="91425" tIns="91425" rIns="91425" bIns="91425" anchor="ctr" anchorCtr="0"/>
          <a:lstStyle>
            <a:lvl1pPr marL="0" marR="0" lvl="0" indent="0" algn="l" rtl="0">
              <a:spcBef>
                <a:spcPts val="0"/>
              </a:spcBef>
              <a:buNone/>
              <a:defRPr sz="1050" b="0" i="0" u="none" strike="noStrike" cap="none">
                <a:solidFill>
                  <a:schemeClr val="lt1"/>
                </a:solidFill>
                <a:latin typeface="Trebuchet MS"/>
                <a:ea typeface="Trebuchet MS"/>
                <a:cs typeface="Trebuchet MS"/>
                <a:sym typeface="Trebuchet MS"/>
              </a:defRPr>
            </a:lvl1pPr>
            <a:lvl2pPr marL="457200" marR="0" lvl="1" indent="0" algn="l" rtl="0">
              <a:spcBef>
                <a:spcPts val="0"/>
              </a:spcBef>
              <a:buNone/>
              <a:defRPr sz="1800" b="0" i="0" u="none" strike="noStrike" cap="none">
                <a:solidFill>
                  <a:schemeClr val="lt1"/>
                </a:solidFill>
                <a:latin typeface="Trebuchet MS"/>
                <a:ea typeface="Trebuchet MS"/>
                <a:cs typeface="Trebuchet MS"/>
                <a:sym typeface="Trebuchet MS"/>
              </a:defRPr>
            </a:lvl2pPr>
            <a:lvl3pPr marL="914400" marR="0" lvl="2" indent="0" algn="l" rtl="0">
              <a:spcBef>
                <a:spcPts val="0"/>
              </a:spcBef>
              <a:buNone/>
              <a:defRPr sz="1800" b="0" i="0" u="none" strike="noStrike" cap="none">
                <a:solidFill>
                  <a:schemeClr val="lt1"/>
                </a:solidFill>
                <a:latin typeface="Trebuchet MS"/>
                <a:ea typeface="Trebuchet MS"/>
                <a:cs typeface="Trebuchet MS"/>
                <a:sym typeface="Trebuchet MS"/>
              </a:defRPr>
            </a:lvl3pPr>
            <a:lvl4pPr marL="1371600" marR="0" lvl="3" indent="0" algn="l" rtl="0">
              <a:spcBef>
                <a:spcPts val="0"/>
              </a:spcBef>
              <a:buNone/>
              <a:defRPr sz="1800" b="0" i="0" u="none" strike="noStrike" cap="none">
                <a:solidFill>
                  <a:schemeClr val="lt1"/>
                </a:solidFill>
                <a:latin typeface="Trebuchet MS"/>
                <a:ea typeface="Trebuchet MS"/>
                <a:cs typeface="Trebuchet MS"/>
                <a:sym typeface="Trebuchet MS"/>
              </a:defRPr>
            </a:lvl4pPr>
            <a:lvl5pPr marL="1828800" marR="0" lvl="4" indent="0" algn="l" rtl="0">
              <a:spcBef>
                <a:spcPts val="0"/>
              </a:spcBef>
              <a:buNone/>
              <a:defRPr sz="1800" b="0" i="0" u="none" strike="noStrike" cap="none">
                <a:solidFill>
                  <a:schemeClr val="lt1"/>
                </a:solidFill>
                <a:latin typeface="Trebuchet MS"/>
                <a:ea typeface="Trebuchet MS"/>
                <a:cs typeface="Trebuchet MS"/>
                <a:sym typeface="Trebuchet MS"/>
              </a:defRPr>
            </a:lvl5pPr>
            <a:lvl6pPr marL="2286000" marR="0" lvl="5" indent="0" algn="l" rtl="0">
              <a:spcBef>
                <a:spcPts val="0"/>
              </a:spcBef>
              <a:buNone/>
              <a:defRPr sz="1800" b="0" i="0" u="none" strike="noStrike" cap="none">
                <a:solidFill>
                  <a:schemeClr val="lt1"/>
                </a:solidFill>
                <a:latin typeface="Trebuchet MS"/>
                <a:ea typeface="Trebuchet MS"/>
                <a:cs typeface="Trebuchet MS"/>
                <a:sym typeface="Trebuchet MS"/>
              </a:defRPr>
            </a:lvl6pPr>
            <a:lvl7pPr marL="2743200" marR="0" lvl="6" indent="0" algn="l" rtl="0">
              <a:spcBef>
                <a:spcPts val="0"/>
              </a:spcBef>
              <a:buNone/>
              <a:defRPr sz="1800" b="0" i="0" u="none" strike="noStrike" cap="none">
                <a:solidFill>
                  <a:schemeClr val="lt1"/>
                </a:solidFill>
                <a:latin typeface="Trebuchet MS"/>
                <a:ea typeface="Trebuchet MS"/>
                <a:cs typeface="Trebuchet MS"/>
                <a:sym typeface="Trebuchet MS"/>
              </a:defRPr>
            </a:lvl7pPr>
            <a:lvl8pPr marL="3200400" marR="0" lvl="7" indent="0" algn="l" rtl="0">
              <a:spcBef>
                <a:spcPts val="0"/>
              </a:spcBef>
              <a:buNone/>
              <a:defRPr sz="1800" b="0" i="0" u="none" strike="noStrike" cap="none">
                <a:solidFill>
                  <a:schemeClr val="lt1"/>
                </a:solidFill>
                <a:latin typeface="Trebuchet MS"/>
                <a:ea typeface="Trebuchet MS"/>
                <a:cs typeface="Trebuchet MS"/>
                <a:sym typeface="Trebuchet MS"/>
              </a:defRPr>
            </a:lvl8pPr>
            <a:lvl9pPr marL="3657600" marR="0" lvl="8" indent="0" algn="l" rtl="0">
              <a:spcBef>
                <a:spcPts val="0"/>
              </a:spcBef>
              <a:buNone/>
              <a:defRPr sz="1800" b="0" i="0" u="none" strike="noStrike" cap="none">
                <a:solidFill>
                  <a:schemeClr val="lt1"/>
                </a:solidFill>
                <a:latin typeface="Trebuchet MS"/>
                <a:ea typeface="Trebuchet MS"/>
                <a:cs typeface="Trebuchet MS"/>
                <a:sym typeface="Trebuchet MS"/>
              </a:defRPr>
            </a:lvl9pPr>
          </a:lstStyle>
          <a:p>
            <a:endParaRPr/>
          </a:p>
        </p:txBody>
      </p:sp>
      <p:sp>
        <p:nvSpPr>
          <p:cNvPr id="15" name="Shape 15"/>
          <p:cNvSpPr txBox="1">
            <a:spLocks noGrp="1"/>
          </p:cNvSpPr>
          <p:nvPr>
            <p:ph type="sldNum" idx="12"/>
          </p:nvPr>
        </p:nvSpPr>
        <p:spPr>
          <a:xfrm>
            <a:off x="10729454" y="753227"/>
            <a:ext cx="1154150" cy="1090788"/>
          </a:xfrm>
          <a:prstGeom prst="rect">
            <a:avLst/>
          </a:prstGeom>
          <a:noFill/>
          <a:ln>
            <a:noFill/>
          </a:ln>
        </p:spPr>
        <p:txBody>
          <a:bodyPr lIns="91425" tIns="45700" rIns="91425" bIns="45700" anchor="ctr" anchorCtr="0">
            <a:noAutofit/>
          </a:bodyPr>
          <a:lstStyle/>
          <a:p>
            <a:pPr marL="0" marR="0" lvl="0" indent="0" algn="l" rtl="0">
              <a:spcBef>
                <a:spcPts val="0"/>
              </a:spcBef>
              <a:buSzPct val="25000"/>
              <a:buNone/>
            </a:pPr>
            <a:fld id="{00000000-1234-1234-1234-123412341234}" type="slidenum">
              <a:rPr lang="en-US" sz="3600" b="0" i="0" u="none" strike="noStrike" cap="none">
                <a:solidFill>
                  <a:schemeClr val="lt1"/>
                </a:solidFill>
                <a:latin typeface="Trebuchet MS"/>
                <a:ea typeface="Trebuchet MS"/>
                <a:cs typeface="Trebuchet MS"/>
                <a:sym typeface="Trebuchet MS"/>
              </a:rPr>
              <a:t>‹#›</a:t>
            </a:fld>
            <a:endParaRPr lang="en-US" sz="3600" b="0" i="0" u="none" strike="noStrike" cap="none">
              <a:solidFill>
                <a:schemeClr val="lt1"/>
              </a:solidFill>
              <a:latin typeface="Trebuchet MS"/>
              <a:ea typeface="Trebuchet MS"/>
              <a:cs typeface="Trebuchet MS"/>
              <a:sym typeface="Trebuchet MS"/>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Shape 206"/>
          <p:cNvSpPr/>
          <p:nvPr/>
        </p:nvSpPr>
        <p:spPr>
          <a:xfrm>
            <a:off x="316522" y="668214"/>
            <a:ext cx="10243038" cy="144655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4400" b="0" i="0" u="none" strike="noStrike" cap="none">
                <a:solidFill>
                  <a:schemeClr val="accent1"/>
                </a:solidFill>
                <a:latin typeface="Trebuchet MS"/>
                <a:ea typeface="Trebuchet MS"/>
                <a:cs typeface="Trebuchet MS"/>
                <a:sym typeface="Trebuchet MS"/>
              </a:rPr>
              <a:t>Data Warehousing and Business Intelligence Design – Nestle</a:t>
            </a:r>
          </a:p>
        </p:txBody>
      </p:sp>
      <p:sp>
        <p:nvSpPr>
          <p:cNvPr id="207" name="Shape 207"/>
          <p:cNvSpPr/>
          <p:nvPr/>
        </p:nvSpPr>
        <p:spPr>
          <a:xfrm>
            <a:off x="1292470" y="3310957"/>
            <a:ext cx="5081953" cy="3108542"/>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2800" b="0" i="0" u="none" strike="noStrike" cap="none">
                <a:solidFill>
                  <a:schemeClr val="lt1"/>
                </a:solidFill>
                <a:latin typeface="Trebuchet MS"/>
                <a:ea typeface="Trebuchet MS"/>
                <a:cs typeface="Trebuchet MS"/>
                <a:sym typeface="Trebuchet MS"/>
              </a:rPr>
              <a:t>Course : MIS 636, Fall 2016</a:t>
            </a:r>
          </a:p>
          <a:p>
            <a:pPr marL="457200" lvl="0" indent="-457200" rtl="0">
              <a:spcBef>
                <a:spcPts val="0"/>
              </a:spcBef>
              <a:buClr>
                <a:schemeClr val="lt1"/>
              </a:buClr>
              <a:buSzPct val="100000"/>
              <a:buFont typeface="Arial"/>
              <a:buChar char="•"/>
            </a:pPr>
            <a:r>
              <a:rPr lang="en-US" sz="2800">
                <a:solidFill>
                  <a:schemeClr val="lt1"/>
                </a:solidFill>
                <a:latin typeface="Trebuchet MS"/>
                <a:ea typeface="Trebuchet MS"/>
                <a:cs typeface="Trebuchet MS"/>
                <a:sym typeface="Trebuchet MS"/>
              </a:rPr>
              <a:t>Abiola Anderson</a:t>
            </a:r>
          </a:p>
          <a:p>
            <a:pPr marL="457200" lvl="0" indent="-457200" rtl="0">
              <a:spcBef>
                <a:spcPts val="0"/>
              </a:spcBef>
              <a:buClr>
                <a:schemeClr val="lt1"/>
              </a:buClr>
              <a:buSzPct val="100000"/>
              <a:buFont typeface="Arial"/>
              <a:buChar char="•"/>
            </a:pPr>
            <a:r>
              <a:rPr lang="en-US" sz="2800">
                <a:solidFill>
                  <a:schemeClr val="lt1"/>
                </a:solidFill>
                <a:latin typeface="Trebuchet MS"/>
                <a:ea typeface="Trebuchet MS"/>
                <a:cs typeface="Trebuchet MS"/>
                <a:sym typeface="Trebuchet MS"/>
              </a:rPr>
              <a:t>Ajinkya Bobade</a:t>
            </a:r>
          </a:p>
          <a:p>
            <a:pPr marL="457200" lvl="0" indent="-457200" rtl="0">
              <a:spcBef>
                <a:spcPts val="0"/>
              </a:spcBef>
              <a:buClr>
                <a:schemeClr val="lt1"/>
              </a:buClr>
              <a:buSzPct val="100000"/>
              <a:buFont typeface="Arial"/>
              <a:buChar char="•"/>
            </a:pPr>
            <a:r>
              <a:rPr lang="en-US" sz="2800">
                <a:solidFill>
                  <a:schemeClr val="lt1"/>
                </a:solidFill>
                <a:latin typeface="Trebuchet MS"/>
                <a:ea typeface="Trebuchet MS"/>
                <a:cs typeface="Trebuchet MS"/>
                <a:sym typeface="Trebuchet MS"/>
              </a:rPr>
              <a:t>Ankita Sawant</a:t>
            </a:r>
          </a:p>
          <a:p>
            <a:pPr marL="457200" marR="0" lvl="0" indent="-457200" algn="l" rtl="0">
              <a:spcBef>
                <a:spcPts val="0"/>
              </a:spcBef>
              <a:buClr>
                <a:schemeClr val="lt1"/>
              </a:buClr>
              <a:buSzPct val="100000"/>
              <a:buFont typeface="Arial"/>
              <a:buChar char="•"/>
            </a:pPr>
            <a:r>
              <a:rPr lang="en-US" sz="2800">
                <a:solidFill>
                  <a:schemeClr val="lt1"/>
                </a:solidFill>
                <a:latin typeface="Trebuchet MS"/>
                <a:ea typeface="Trebuchet MS"/>
                <a:cs typeface="Trebuchet MS"/>
                <a:sym typeface="Trebuchet MS"/>
              </a:rPr>
              <a:t>Anuradha Ramprasad</a:t>
            </a:r>
          </a:p>
          <a:p>
            <a:pPr marL="457200" marR="0" lvl="0" indent="-457200" algn="l" rtl="0">
              <a:spcBef>
                <a:spcPts val="0"/>
              </a:spcBef>
              <a:buClr>
                <a:schemeClr val="lt1"/>
              </a:buClr>
              <a:buSzPct val="100000"/>
              <a:buFont typeface="Arial"/>
              <a:buChar char="•"/>
            </a:pPr>
            <a:r>
              <a:rPr lang="en-US" sz="2800">
                <a:solidFill>
                  <a:schemeClr val="lt1"/>
                </a:solidFill>
                <a:latin typeface="Trebuchet MS"/>
                <a:ea typeface="Trebuchet MS"/>
                <a:cs typeface="Trebuchet MS"/>
                <a:sym typeface="Trebuchet MS"/>
              </a:rPr>
              <a:t>Vandna Yadav</a:t>
            </a:r>
          </a:p>
          <a:p>
            <a:pPr marL="457200" marR="0" lvl="0" indent="-457200" algn="l" rtl="0">
              <a:spcBef>
                <a:spcPts val="0"/>
              </a:spcBef>
              <a:buClr>
                <a:schemeClr val="lt1"/>
              </a:buClr>
              <a:buFont typeface="Arial"/>
              <a:buNone/>
            </a:pPr>
            <a:endParaRPr sz="2800">
              <a:solidFill>
                <a:schemeClr val="lt1"/>
              </a:solidFill>
              <a:latin typeface="Trebuchet MS"/>
              <a:ea typeface="Trebuchet MS"/>
              <a:cs typeface="Trebuchet MS"/>
              <a:sym typeface="Trebuchet MS"/>
            </a:endParaRPr>
          </a:p>
        </p:txBody>
      </p:sp>
      <p:pic>
        <p:nvPicPr>
          <p:cNvPr id="208" name="Shape 208"/>
          <p:cNvPicPr preferRelativeResize="0"/>
          <p:nvPr/>
        </p:nvPicPr>
        <p:blipFill rotWithShape="1">
          <a:blip r:embed="rId3">
            <a:alphaModFix/>
          </a:blip>
          <a:srcRect/>
          <a:stretch/>
        </p:blipFill>
        <p:spPr>
          <a:xfrm>
            <a:off x="7148146" y="3310957"/>
            <a:ext cx="4055451" cy="2148658"/>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Shape 328"/>
          <p:cNvSpPr txBox="1">
            <a:spLocks noGrp="1"/>
          </p:cNvSpPr>
          <p:nvPr>
            <p:ph type="title"/>
          </p:nvPr>
        </p:nvSpPr>
        <p:spPr>
          <a:xfrm>
            <a:off x="0" y="753225"/>
            <a:ext cx="10515600" cy="1325700"/>
          </a:xfrm>
          <a:prstGeom prst="rect">
            <a:avLst/>
          </a:prstGeom>
          <a:noFill/>
          <a:ln>
            <a:noFill/>
          </a:ln>
        </p:spPr>
        <p:txBody>
          <a:bodyPr lIns="91425" tIns="45700" rIns="91425" bIns="45700" anchor="ctr" anchorCtr="0">
            <a:noAutofit/>
          </a:bodyPr>
          <a:lstStyle/>
          <a:p>
            <a:pPr marL="0" marR="0" lvl="0" indent="0" algn="ctr" rtl="0">
              <a:lnSpc>
                <a:spcPct val="90000"/>
              </a:lnSpc>
              <a:spcBef>
                <a:spcPts val="0"/>
              </a:spcBef>
              <a:buClr>
                <a:srgbClr val="B76F0B"/>
              </a:buClr>
              <a:buSzPct val="25000"/>
              <a:buFont typeface="Trebuchet MS"/>
              <a:buNone/>
            </a:pPr>
            <a:r>
              <a:rPr lang="en-US" sz="4000" b="1" i="0" u="none" strike="noStrike" cap="none">
                <a:solidFill>
                  <a:srgbClr val="B76F0B"/>
                </a:solidFill>
                <a:latin typeface="Trebuchet MS"/>
                <a:ea typeface="Trebuchet MS"/>
                <a:cs typeface="Trebuchet MS"/>
                <a:sym typeface="Trebuchet MS"/>
              </a:rPr>
              <a:t>Designing a dimensional model</a:t>
            </a:r>
          </a:p>
        </p:txBody>
      </p:sp>
      <p:sp>
        <p:nvSpPr>
          <p:cNvPr id="329" name="Shape 329"/>
          <p:cNvSpPr txBox="1">
            <a:spLocks noGrp="1"/>
          </p:cNvSpPr>
          <p:nvPr>
            <p:ph type="body" idx="1"/>
          </p:nvPr>
        </p:nvSpPr>
        <p:spPr>
          <a:xfrm>
            <a:off x="542925" y="1844015"/>
            <a:ext cx="11420400" cy="5013960"/>
          </a:xfrm>
          <a:prstGeom prst="rect">
            <a:avLst/>
          </a:prstGeom>
          <a:noFill/>
          <a:ln>
            <a:noFill/>
          </a:ln>
        </p:spPr>
        <p:txBody>
          <a:bodyPr lIns="91425" tIns="45700" rIns="91425" bIns="45700" anchor="t" anchorCtr="0">
            <a:noAutofit/>
          </a:bodyPr>
          <a:lstStyle/>
          <a:p>
            <a:pPr marL="228600" marR="0" lvl="0" indent="-228600" algn="l" rtl="0">
              <a:lnSpc>
                <a:spcPct val="70000"/>
              </a:lnSpc>
              <a:spcBef>
                <a:spcPts val="0"/>
              </a:spcBef>
              <a:spcAft>
                <a:spcPts val="0"/>
              </a:spcAft>
              <a:buClr>
                <a:schemeClr val="lt1"/>
              </a:buClr>
              <a:buSzPct val="104999"/>
              <a:buFont typeface="Arial"/>
              <a:buNone/>
            </a:pPr>
            <a:endParaRPr sz="1600" b="0" i="0" u="none" strike="noStrike" cap="none" dirty="0">
              <a:solidFill>
                <a:schemeClr val="lt1"/>
              </a:solidFill>
              <a:latin typeface="Trebuchet MS"/>
              <a:ea typeface="Trebuchet MS"/>
              <a:cs typeface="Trebuchet MS"/>
              <a:sym typeface="Trebuchet MS"/>
            </a:endParaRPr>
          </a:p>
          <a:p>
            <a:pPr marL="228600" marR="0" lvl="0" indent="-223583" algn="l" rtl="0">
              <a:lnSpc>
                <a:spcPct val="70000"/>
              </a:lnSpc>
              <a:spcBef>
                <a:spcPts val="1000"/>
              </a:spcBef>
              <a:spcAft>
                <a:spcPts val="0"/>
              </a:spcAft>
              <a:buClr>
                <a:schemeClr val="lt1"/>
              </a:buClr>
              <a:buSzPct val="100000"/>
              <a:buFont typeface="Arial"/>
              <a:buChar char="•"/>
            </a:pPr>
            <a:r>
              <a:rPr lang="en-US" sz="1600" b="1" i="0" u="none" strike="noStrike" cap="none" dirty="0">
                <a:solidFill>
                  <a:schemeClr val="lt1"/>
                </a:solidFill>
                <a:latin typeface="Trebuchet MS"/>
                <a:ea typeface="Trebuchet MS"/>
                <a:cs typeface="Trebuchet MS"/>
                <a:sym typeface="Trebuchet MS"/>
              </a:rPr>
              <a:t>The four decisions made during design of a dimensional model </a:t>
            </a:r>
            <a:r>
              <a:rPr lang="en-US" sz="1600" b="1" dirty="0"/>
              <a:t>are</a:t>
            </a:r>
            <a:r>
              <a:rPr lang="en-US" sz="1600" b="1" i="0" u="none" strike="noStrike" cap="none" dirty="0">
                <a:solidFill>
                  <a:schemeClr val="lt1"/>
                </a:solidFill>
                <a:latin typeface="Trebuchet MS"/>
                <a:ea typeface="Trebuchet MS"/>
                <a:cs typeface="Trebuchet MS"/>
                <a:sym typeface="Trebuchet MS"/>
              </a:rPr>
              <a:t>:</a:t>
            </a:r>
          </a:p>
          <a:p>
            <a:pPr marL="401638" marR="0" lvl="0" indent="-244221" algn="l" rtl="0">
              <a:lnSpc>
                <a:spcPct val="70000"/>
              </a:lnSpc>
              <a:spcBef>
                <a:spcPts val="1000"/>
              </a:spcBef>
              <a:spcAft>
                <a:spcPts val="0"/>
              </a:spcAft>
              <a:buClr>
                <a:schemeClr val="lt1"/>
              </a:buClr>
              <a:buSzPct val="100000"/>
              <a:buFont typeface="Noto Sans Symbols"/>
              <a:buChar char="•"/>
            </a:pPr>
            <a:r>
              <a:rPr lang="en-US" sz="1800" b="1" i="0" u="sng" strike="noStrike" cap="none" dirty="0">
                <a:solidFill>
                  <a:schemeClr val="lt1"/>
                </a:solidFill>
                <a:latin typeface="Trebuchet MS"/>
                <a:ea typeface="Trebuchet MS"/>
                <a:cs typeface="Trebuchet MS"/>
                <a:sym typeface="Trebuchet MS"/>
              </a:rPr>
              <a:t>Select the business process.</a:t>
            </a:r>
          </a:p>
          <a:p>
            <a:pPr marL="173037" marR="0" lvl="0" indent="-7937" algn="l" rtl="0">
              <a:lnSpc>
                <a:spcPct val="70000"/>
              </a:lnSpc>
              <a:spcBef>
                <a:spcPts val="1000"/>
              </a:spcBef>
              <a:spcAft>
                <a:spcPts val="0"/>
              </a:spcAft>
              <a:buClr>
                <a:schemeClr val="lt1"/>
              </a:buClr>
              <a:buSzPct val="25000"/>
              <a:buFont typeface="Arial"/>
              <a:buNone/>
            </a:pPr>
            <a:r>
              <a:rPr lang="en-US" sz="1600" b="0" i="0" u="none" strike="noStrike" cap="none" dirty="0">
                <a:solidFill>
                  <a:schemeClr val="lt1"/>
                </a:solidFill>
                <a:latin typeface="Trebuchet MS"/>
                <a:ea typeface="Trebuchet MS"/>
                <a:cs typeface="Trebuchet MS"/>
                <a:sym typeface="Trebuchet MS"/>
              </a:rPr>
              <a:t>       This process will be the source of your metrics or measurements. </a:t>
            </a:r>
            <a:r>
              <a:rPr lang="en-US" sz="1600" b="0" i="0" u="none" strike="noStrike" cap="none" dirty="0" err="1">
                <a:solidFill>
                  <a:schemeClr val="lt1"/>
                </a:solidFill>
                <a:latin typeface="Trebuchet MS"/>
                <a:ea typeface="Trebuchet MS"/>
                <a:cs typeface="Trebuchet MS"/>
                <a:sym typeface="Trebuchet MS"/>
              </a:rPr>
              <a:t>Eg</a:t>
            </a:r>
            <a:r>
              <a:rPr lang="en-US" sz="1600" b="0" i="0" u="none" strike="noStrike" cap="none" dirty="0">
                <a:solidFill>
                  <a:schemeClr val="lt1"/>
                </a:solidFill>
                <a:latin typeface="Trebuchet MS"/>
                <a:ea typeface="Trebuchet MS"/>
                <a:cs typeface="Trebuchet MS"/>
                <a:sym typeface="Trebuchet MS"/>
              </a:rPr>
              <a:t>. Sales Transaction</a:t>
            </a:r>
          </a:p>
          <a:p>
            <a:pPr marL="401638" marR="0" lvl="0" indent="-244221" algn="l" rtl="0">
              <a:lnSpc>
                <a:spcPct val="70000"/>
              </a:lnSpc>
              <a:spcBef>
                <a:spcPts val="1000"/>
              </a:spcBef>
              <a:spcAft>
                <a:spcPts val="0"/>
              </a:spcAft>
              <a:buClr>
                <a:schemeClr val="lt1"/>
              </a:buClr>
              <a:buSzPct val="100000"/>
              <a:buFont typeface="Noto Sans Symbols"/>
              <a:buChar char="•"/>
            </a:pPr>
            <a:r>
              <a:rPr lang="en-US" sz="1800" b="1" i="0" u="sng" strike="noStrike" cap="none" dirty="0">
                <a:solidFill>
                  <a:schemeClr val="lt1"/>
                </a:solidFill>
                <a:latin typeface="Trebuchet MS"/>
                <a:ea typeface="Trebuchet MS"/>
                <a:cs typeface="Trebuchet MS"/>
                <a:sym typeface="Trebuchet MS"/>
              </a:rPr>
              <a:t>Declare the grain.</a:t>
            </a:r>
          </a:p>
          <a:p>
            <a:pPr marL="0" marR="0" lvl="0" indent="0" algn="l" rtl="0">
              <a:lnSpc>
                <a:spcPct val="70000"/>
              </a:lnSpc>
              <a:spcBef>
                <a:spcPts val="1000"/>
              </a:spcBef>
              <a:spcAft>
                <a:spcPts val="0"/>
              </a:spcAft>
              <a:buClr>
                <a:schemeClr val="lt1"/>
              </a:buClr>
              <a:buSzPct val="25000"/>
              <a:buFont typeface="Arial"/>
              <a:buNone/>
            </a:pPr>
            <a:r>
              <a:rPr lang="en-US" sz="1600" b="0" i="0" u="none" strike="noStrike" cap="none" dirty="0">
                <a:solidFill>
                  <a:schemeClr val="lt1"/>
                </a:solidFill>
                <a:latin typeface="Trebuchet MS"/>
                <a:ea typeface="Trebuchet MS"/>
                <a:cs typeface="Trebuchet MS"/>
                <a:sym typeface="Trebuchet MS"/>
              </a:rPr>
              <a:t>           Grain of a fact table = the meaning of one fact table row.</a:t>
            </a:r>
            <a:r>
              <a:rPr lang="en-US" sz="1600" dirty="0"/>
              <a:t> </a:t>
            </a:r>
            <a:r>
              <a:rPr lang="en-US" sz="1600" b="0" i="0" u="none" strike="noStrike" cap="none" dirty="0">
                <a:solidFill>
                  <a:schemeClr val="lt1"/>
                </a:solidFill>
                <a:latin typeface="Trebuchet MS"/>
                <a:ea typeface="Trebuchet MS"/>
                <a:cs typeface="Trebuchet MS"/>
                <a:sym typeface="Trebuchet MS"/>
              </a:rPr>
              <a:t>Determines the maximum level of detail of the warehouse.  E.g.  Per month, region</a:t>
            </a:r>
          </a:p>
          <a:p>
            <a:pPr marL="401638" marR="0" lvl="0" indent="-244221" algn="l" rtl="0">
              <a:lnSpc>
                <a:spcPct val="70000"/>
              </a:lnSpc>
              <a:spcBef>
                <a:spcPts val="1000"/>
              </a:spcBef>
              <a:spcAft>
                <a:spcPts val="0"/>
              </a:spcAft>
              <a:buClr>
                <a:schemeClr val="lt1"/>
              </a:buClr>
              <a:buSzPct val="100000"/>
              <a:buFont typeface="Noto Sans Symbols"/>
              <a:buChar char="•"/>
            </a:pPr>
            <a:r>
              <a:rPr lang="en-US" sz="1800" b="1" i="0" u="sng" strike="noStrike" cap="none" dirty="0">
                <a:solidFill>
                  <a:schemeClr val="lt1"/>
                </a:solidFill>
                <a:latin typeface="Trebuchet MS"/>
                <a:ea typeface="Trebuchet MS"/>
                <a:cs typeface="Trebuchet MS"/>
                <a:sym typeface="Trebuchet MS"/>
              </a:rPr>
              <a:t>Identify the dimensions.</a:t>
            </a:r>
          </a:p>
          <a:p>
            <a:pPr marL="571500" marR="0" lvl="0" indent="-342900" algn="l" rtl="0">
              <a:lnSpc>
                <a:spcPct val="70000"/>
              </a:lnSpc>
              <a:spcBef>
                <a:spcPts val="1000"/>
              </a:spcBef>
              <a:spcAft>
                <a:spcPts val="0"/>
              </a:spcAft>
              <a:buClr>
                <a:schemeClr val="lt1"/>
              </a:buClr>
              <a:buSzPct val="25000"/>
              <a:buFont typeface="Arial"/>
              <a:buNone/>
            </a:pPr>
            <a:r>
              <a:rPr lang="en-US" sz="1600" b="0" i="0" u="none" strike="noStrike" cap="none" dirty="0">
                <a:solidFill>
                  <a:schemeClr val="lt1"/>
                </a:solidFill>
                <a:latin typeface="Trebuchet MS"/>
                <a:ea typeface="Trebuchet MS"/>
                <a:cs typeface="Trebuchet MS"/>
                <a:sym typeface="Trebuchet MS"/>
              </a:rPr>
              <a:t>      Define how to analyze the fact information and should be as descriptive as possible. Should confirm to the grain defined in step 2. E.g.  Date, Product, Supplier , Customer</a:t>
            </a:r>
          </a:p>
          <a:p>
            <a:pPr marL="401638" marR="0" lvl="0" indent="-244221" algn="l" rtl="0">
              <a:lnSpc>
                <a:spcPct val="70000"/>
              </a:lnSpc>
              <a:spcBef>
                <a:spcPts val="1000"/>
              </a:spcBef>
              <a:spcAft>
                <a:spcPts val="0"/>
              </a:spcAft>
              <a:buClr>
                <a:schemeClr val="lt1"/>
              </a:buClr>
              <a:buSzPct val="100000"/>
              <a:buFont typeface="Noto Sans Symbols"/>
              <a:buChar char="•"/>
            </a:pPr>
            <a:r>
              <a:rPr lang="en-US" sz="1800" b="1" i="0" u="sng" strike="noStrike" cap="none" dirty="0">
                <a:solidFill>
                  <a:schemeClr val="lt1"/>
                </a:solidFill>
                <a:latin typeface="Trebuchet MS"/>
                <a:ea typeface="Trebuchet MS"/>
                <a:cs typeface="Trebuchet MS"/>
                <a:sym typeface="Trebuchet MS"/>
              </a:rPr>
              <a:t>Identify the facts. </a:t>
            </a:r>
          </a:p>
          <a:p>
            <a:pPr marL="685800" marR="0" lvl="0" indent="-520700" algn="l" rtl="0">
              <a:lnSpc>
                <a:spcPct val="70000"/>
              </a:lnSpc>
              <a:spcBef>
                <a:spcPts val="1000"/>
              </a:spcBef>
              <a:spcAft>
                <a:spcPts val="0"/>
              </a:spcAft>
              <a:buClr>
                <a:schemeClr val="lt1"/>
              </a:buClr>
              <a:buSzPct val="25000"/>
              <a:buFont typeface="Arial"/>
              <a:buNone/>
            </a:pPr>
            <a:r>
              <a:rPr lang="en-US" sz="1600" b="0" i="0" u="none" strike="noStrike" cap="none" dirty="0">
                <a:solidFill>
                  <a:schemeClr val="lt1"/>
                </a:solidFill>
                <a:latin typeface="Trebuchet MS"/>
                <a:ea typeface="Trebuchet MS"/>
                <a:cs typeface="Trebuchet MS"/>
                <a:sym typeface="Trebuchet MS"/>
              </a:rPr>
              <a:t>        Identify the measurements (metrics or facts).  The facts should be numeric and should confirm to the grain defined in step 2. E.g.  Products sold</a:t>
            </a:r>
          </a:p>
          <a:p>
            <a:pPr marL="228600" marR="0" lvl="0" indent="-228600" algn="l" rtl="0">
              <a:lnSpc>
                <a:spcPct val="70000"/>
              </a:lnSpc>
              <a:spcBef>
                <a:spcPts val="1000"/>
              </a:spcBef>
              <a:buClr>
                <a:schemeClr val="lt1"/>
              </a:buClr>
              <a:buSzPct val="104999"/>
              <a:buFont typeface="Arial"/>
              <a:buNone/>
            </a:pPr>
            <a:endParaRPr sz="1600" b="0" i="0" u="none" strike="noStrike" cap="none" dirty="0">
              <a:solidFill>
                <a:schemeClr val="lt1"/>
              </a:solidFill>
              <a:latin typeface="Trebuchet MS"/>
              <a:ea typeface="Trebuchet MS"/>
              <a:cs typeface="Trebuchet MS"/>
              <a:sym typeface="Trebuchet MS"/>
            </a:endParaRPr>
          </a:p>
        </p:txBody>
      </p:sp>
      <p:sp>
        <p:nvSpPr>
          <p:cNvPr id="330" name="Shape 330"/>
          <p:cNvSpPr txBox="1">
            <a:spLocks noGrp="1"/>
          </p:cNvSpPr>
          <p:nvPr>
            <p:ph type="sldNum" idx="12"/>
          </p:nvPr>
        </p:nvSpPr>
        <p:spPr>
          <a:xfrm>
            <a:off x="10729454" y="753227"/>
            <a:ext cx="1154150" cy="1090788"/>
          </a:xfrm>
          <a:prstGeom prst="rect">
            <a:avLst/>
          </a:prstGeom>
          <a:noFill/>
          <a:ln>
            <a:noFill/>
          </a:ln>
        </p:spPr>
        <p:txBody>
          <a:bodyPr lIns="91425" tIns="45700" rIns="91425" bIns="45700" anchor="ctr" anchorCtr="0">
            <a:noAutofit/>
          </a:bodyPr>
          <a:lstStyle/>
          <a:p>
            <a:pPr marL="0" marR="0" lvl="0" indent="0" algn="l" rtl="0">
              <a:spcBef>
                <a:spcPts val="0"/>
              </a:spcBef>
              <a:buSzPct val="25000"/>
              <a:buNone/>
            </a:pPr>
            <a:fld id="{00000000-1234-1234-1234-123412341234}" type="slidenum">
              <a:rPr lang="en-US" sz="3600">
                <a:solidFill>
                  <a:schemeClr val="lt1"/>
                </a:solidFill>
                <a:latin typeface="Trebuchet MS"/>
                <a:ea typeface="Trebuchet MS"/>
                <a:cs typeface="Trebuchet MS"/>
                <a:sym typeface="Trebuchet MS"/>
              </a:rPr>
              <a:t>10</a:t>
            </a:fld>
            <a:endParaRPr lang="en-US" sz="3600">
              <a:solidFill>
                <a:schemeClr val="lt1"/>
              </a:solidFill>
              <a:latin typeface="Trebuchet MS"/>
              <a:ea typeface="Trebuchet MS"/>
              <a:cs typeface="Trebuchet MS"/>
              <a:sym typeface="Trebuchet MS"/>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Shape 336"/>
          <p:cNvSpPr txBox="1">
            <a:spLocks noGrp="1"/>
          </p:cNvSpPr>
          <p:nvPr>
            <p:ph type="title" idx="4294967295"/>
          </p:nvPr>
        </p:nvSpPr>
        <p:spPr>
          <a:xfrm>
            <a:off x="1887798" y="-208475"/>
            <a:ext cx="9065100" cy="1011300"/>
          </a:xfrm>
          <a:prstGeom prst="rect">
            <a:avLst/>
          </a:prstGeom>
          <a:noFill/>
          <a:ln>
            <a:noFill/>
          </a:ln>
        </p:spPr>
        <p:txBody>
          <a:bodyPr lIns="91425" tIns="45700" rIns="91425" bIns="45700" anchor="ctr" anchorCtr="0">
            <a:noAutofit/>
          </a:bodyPr>
          <a:lstStyle/>
          <a:p>
            <a:pPr marL="0" marR="0" lvl="0" indent="0" algn="l" rtl="0">
              <a:lnSpc>
                <a:spcPct val="90000"/>
              </a:lnSpc>
              <a:spcBef>
                <a:spcPts val="0"/>
              </a:spcBef>
              <a:buClr>
                <a:srgbClr val="B76F0B"/>
              </a:buClr>
              <a:buSzPct val="25000"/>
              <a:buFont typeface="Trebuchet MS"/>
              <a:buNone/>
            </a:pPr>
            <a:r>
              <a:rPr lang="en-US" sz="4000" b="1" i="0" u="none" strike="noStrike" cap="none">
                <a:solidFill>
                  <a:srgbClr val="F9DBC8"/>
                </a:solidFill>
                <a:latin typeface="Trebuchet MS"/>
                <a:ea typeface="Trebuchet MS"/>
                <a:cs typeface="Trebuchet MS"/>
                <a:sym typeface="Trebuchet MS"/>
              </a:rPr>
              <a:t>Detailed Bus Matrix</a:t>
            </a:r>
          </a:p>
        </p:txBody>
      </p:sp>
      <p:sp>
        <p:nvSpPr>
          <p:cNvPr id="337" name="Shape 337"/>
          <p:cNvSpPr txBox="1">
            <a:spLocks noGrp="1"/>
          </p:cNvSpPr>
          <p:nvPr>
            <p:ph type="sldNum" idx="12"/>
          </p:nvPr>
        </p:nvSpPr>
        <p:spPr>
          <a:xfrm>
            <a:off x="10729454" y="753227"/>
            <a:ext cx="1154150" cy="1090788"/>
          </a:xfrm>
          <a:prstGeom prst="rect">
            <a:avLst/>
          </a:prstGeom>
          <a:noFill/>
          <a:ln>
            <a:noFill/>
          </a:ln>
        </p:spPr>
        <p:txBody>
          <a:bodyPr lIns="91425" tIns="45700" rIns="91425" bIns="45700" anchor="ctr" anchorCtr="0">
            <a:noAutofit/>
          </a:bodyPr>
          <a:lstStyle/>
          <a:p>
            <a:pPr lvl="0" rtl="0">
              <a:spcBef>
                <a:spcPts val="0"/>
              </a:spcBef>
              <a:buClr>
                <a:srgbClr val="000000"/>
              </a:buClr>
              <a:buSzPct val="25000"/>
              <a:buFont typeface="Arial"/>
              <a:buNone/>
            </a:pPr>
            <a:fld id="{00000000-1234-1234-1234-123412341234}" type="slidenum">
              <a:rPr lang="en-US"/>
              <a:t>11</a:t>
            </a:fld>
            <a:endParaRPr lang="en-US"/>
          </a:p>
        </p:txBody>
      </p:sp>
      <p:graphicFrame>
        <p:nvGraphicFramePr>
          <p:cNvPr id="338" name="Shape 338"/>
          <p:cNvGraphicFramePr/>
          <p:nvPr/>
        </p:nvGraphicFramePr>
        <p:xfrm>
          <a:off x="978274" y="1106609"/>
          <a:ext cx="9433450" cy="5532250"/>
        </p:xfrm>
        <a:graphic>
          <a:graphicData uri="http://schemas.openxmlformats.org/drawingml/2006/table">
            <a:tbl>
              <a:tblPr firstRow="1" bandRow="1">
                <a:noFill/>
                <a:tableStyleId>{680CA574-9579-407C-90F8-28D54503CE7C}</a:tableStyleId>
              </a:tblPr>
              <a:tblGrid>
                <a:gridCol w="898825">
                  <a:extLst>
                    <a:ext uri="{9D8B030D-6E8A-4147-A177-3AD203B41FA5}">
                      <a16:colId xmlns:a16="http://schemas.microsoft.com/office/drawing/2014/main" val="20000"/>
                    </a:ext>
                  </a:extLst>
                </a:gridCol>
                <a:gridCol w="1211750">
                  <a:extLst>
                    <a:ext uri="{9D8B030D-6E8A-4147-A177-3AD203B41FA5}">
                      <a16:colId xmlns:a16="http://schemas.microsoft.com/office/drawing/2014/main" val="20001"/>
                    </a:ext>
                  </a:extLst>
                </a:gridCol>
                <a:gridCol w="907150">
                  <a:extLst>
                    <a:ext uri="{9D8B030D-6E8A-4147-A177-3AD203B41FA5}">
                      <a16:colId xmlns:a16="http://schemas.microsoft.com/office/drawing/2014/main" val="20002"/>
                    </a:ext>
                  </a:extLst>
                </a:gridCol>
                <a:gridCol w="989800">
                  <a:extLst>
                    <a:ext uri="{9D8B030D-6E8A-4147-A177-3AD203B41FA5}">
                      <a16:colId xmlns:a16="http://schemas.microsoft.com/office/drawing/2014/main" val="20003"/>
                    </a:ext>
                  </a:extLst>
                </a:gridCol>
                <a:gridCol w="512700">
                  <a:extLst>
                    <a:ext uri="{9D8B030D-6E8A-4147-A177-3AD203B41FA5}">
                      <a16:colId xmlns:a16="http://schemas.microsoft.com/office/drawing/2014/main" val="20004"/>
                    </a:ext>
                  </a:extLst>
                </a:gridCol>
                <a:gridCol w="624800">
                  <a:extLst>
                    <a:ext uri="{9D8B030D-6E8A-4147-A177-3AD203B41FA5}">
                      <a16:colId xmlns:a16="http://schemas.microsoft.com/office/drawing/2014/main" val="20005"/>
                    </a:ext>
                  </a:extLst>
                </a:gridCol>
                <a:gridCol w="676175">
                  <a:extLst>
                    <a:ext uri="{9D8B030D-6E8A-4147-A177-3AD203B41FA5}">
                      <a16:colId xmlns:a16="http://schemas.microsoft.com/office/drawing/2014/main" val="20006"/>
                    </a:ext>
                  </a:extLst>
                </a:gridCol>
                <a:gridCol w="681425">
                  <a:extLst>
                    <a:ext uri="{9D8B030D-6E8A-4147-A177-3AD203B41FA5}">
                      <a16:colId xmlns:a16="http://schemas.microsoft.com/office/drawing/2014/main" val="20007"/>
                    </a:ext>
                  </a:extLst>
                </a:gridCol>
                <a:gridCol w="572525">
                  <a:extLst>
                    <a:ext uri="{9D8B030D-6E8A-4147-A177-3AD203B41FA5}">
                      <a16:colId xmlns:a16="http://schemas.microsoft.com/office/drawing/2014/main" val="20008"/>
                    </a:ext>
                  </a:extLst>
                </a:gridCol>
                <a:gridCol w="786100">
                  <a:extLst>
                    <a:ext uri="{9D8B030D-6E8A-4147-A177-3AD203B41FA5}">
                      <a16:colId xmlns:a16="http://schemas.microsoft.com/office/drawing/2014/main" val="20009"/>
                    </a:ext>
                  </a:extLst>
                </a:gridCol>
                <a:gridCol w="786100">
                  <a:extLst>
                    <a:ext uri="{9D8B030D-6E8A-4147-A177-3AD203B41FA5}">
                      <a16:colId xmlns:a16="http://schemas.microsoft.com/office/drawing/2014/main" val="20010"/>
                    </a:ext>
                  </a:extLst>
                </a:gridCol>
                <a:gridCol w="786100">
                  <a:extLst>
                    <a:ext uri="{9D8B030D-6E8A-4147-A177-3AD203B41FA5}">
                      <a16:colId xmlns:a16="http://schemas.microsoft.com/office/drawing/2014/main" val="20011"/>
                    </a:ext>
                  </a:extLst>
                </a:gridCol>
              </a:tblGrid>
              <a:tr h="333550">
                <a:tc>
                  <a:txBody>
                    <a:bodyPr/>
                    <a:lstStyle/>
                    <a:p>
                      <a:pPr marL="0" marR="0" lvl="0" indent="0" algn="ctr" rtl="0">
                        <a:spcBef>
                          <a:spcPts val="0"/>
                        </a:spcBef>
                        <a:spcAft>
                          <a:spcPts val="0"/>
                        </a:spcAft>
                        <a:buSzPct val="25000"/>
                        <a:buNone/>
                      </a:pPr>
                      <a:r>
                        <a:rPr lang="en-US" sz="1050" b="1"/>
                        <a:t>Business process</a:t>
                      </a:r>
                    </a:p>
                  </a:txBody>
                  <a:tcPr marL="39050" marR="39050" marT="0" marB="0" anchor="ctr">
                    <a:solidFill>
                      <a:srgbClr val="B76F0B"/>
                    </a:solidFill>
                  </a:tcPr>
                </a:tc>
                <a:tc>
                  <a:txBody>
                    <a:bodyPr/>
                    <a:lstStyle/>
                    <a:p>
                      <a:pPr marL="0" marR="0" lvl="0" indent="0" algn="ctr" rtl="0">
                        <a:spcBef>
                          <a:spcPts val="0"/>
                        </a:spcBef>
                        <a:spcAft>
                          <a:spcPts val="0"/>
                        </a:spcAft>
                        <a:buSzPct val="25000"/>
                        <a:buNone/>
                      </a:pPr>
                      <a:r>
                        <a:rPr lang="en-US" sz="1050" b="1"/>
                        <a:t>Fact Tables</a:t>
                      </a:r>
                    </a:p>
                  </a:txBody>
                  <a:tcPr marL="39050" marR="39050" marT="0" marB="0" anchor="ctr">
                    <a:solidFill>
                      <a:srgbClr val="B76F0B"/>
                    </a:solidFill>
                  </a:tcPr>
                </a:tc>
                <a:tc>
                  <a:txBody>
                    <a:bodyPr/>
                    <a:lstStyle/>
                    <a:p>
                      <a:pPr marL="0" marR="0" lvl="0" indent="0" algn="ctr" rtl="0">
                        <a:spcBef>
                          <a:spcPts val="0"/>
                        </a:spcBef>
                        <a:spcAft>
                          <a:spcPts val="0"/>
                        </a:spcAft>
                        <a:buSzPct val="25000"/>
                        <a:buNone/>
                      </a:pPr>
                      <a:r>
                        <a:rPr lang="en-US" sz="1050" b="1"/>
                        <a:t>Granularity</a:t>
                      </a:r>
                    </a:p>
                  </a:txBody>
                  <a:tcPr marL="39050" marR="39050" marT="0" marB="0" anchor="ctr">
                    <a:solidFill>
                      <a:srgbClr val="B76F0B"/>
                    </a:solidFill>
                  </a:tcPr>
                </a:tc>
                <a:tc>
                  <a:txBody>
                    <a:bodyPr/>
                    <a:lstStyle/>
                    <a:p>
                      <a:pPr marL="0" marR="0" lvl="0" indent="0" algn="ctr" rtl="0">
                        <a:spcBef>
                          <a:spcPts val="0"/>
                        </a:spcBef>
                        <a:spcAft>
                          <a:spcPts val="0"/>
                        </a:spcAft>
                        <a:buSzPct val="25000"/>
                        <a:buNone/>
                      </a:pPr>
                      <a:r>
                        <a:rPr lang="en-US" sz="1050" b="1"/>
                        <a:t>Fact</a:t>
                      </a:r>
                    </a:p>
                  </a:txBody>
                  <a:tcPr marL="39050" marR="39050" marT="0" marB="0" anchor="ctr">
                    <a:solidFill>
                      <a:srgbClr val="B76F0B"/>
                    </a:solidFill>
                  </a:tcPr>
                </a:tc>
                <a:tc>
                  <a:txBody>
                    <a:bodyPr/>
                    <a:lstStyle/>
                    <a:p>
                      <a:pPr marL="0" marR="0" lvl="0" indent="0" algn="ctr" rtl="0">
                        <a:spcBef>
                          <a:spcPts val="0"/>
                        </a:spcBef>
                        <a:spcAft>
                          <a:spcPts val="0"/>
                        </a:spcAft>
                        <a:buSzPct val="25000"/>
                        <a:buNone/>
                      </a:pPr>
                      <a:r>
                        <a:rPr lang="en-US" sz="1050" b="1">
                          <a:solidFill>
                            <a:schemeClr val="lt1"/>
                          </a:solidFill>
                          <a:latin typeface="Trebuchet MS"/>
                          <a:ea typeface="Trebuchet MS"/>
                          <a:cs typeface="Trebuchet MS"/>
                          <a:sym typeface="Trebuchet MS"/>
                        </a:rPr>
                        <a:t>Date</a:t>
                      </a:r>
                    </a:p>
                  </a:txBody>
                  <a:tcPr marL="91450" marR="91450" marT="45725" marB="45725" anchor="ctr" anchorCtr="1">
                    <a:solidFill>
                      <a:srgbClr val="B76F0B"/>
                    </a:solidFill>
                  </a:tcPr>
                </a:tc>
                <a:tc>
                  <a:txBody>
                    <a:bodyPr/>
                    <a:lstStyle/>
                    <a:p>
                      <a:pPr marL="0" marR="0" lvl="0" indent="0" algn="ctr" rtl="0">
                        <a:spcBef>
                          <a:spcPts val="0"/>
                        </a:spcBef>
                        <a:spcAft>
                          <a:spcPts val="0"/>
                        </a:spcAft>
                        <a:buSzPct val="25000"/>
                        <a:buNone/>
                      </a:pPr>
                      <a:r>
                        <a:rPr lang="en-US" sz="1050" b="1">
                          <a:solidFill>
                            <a:schemeClr val="lt1"/>
                          </a:solidFill>
                          <a:latin typeface="Trebuchet MS"/>
                          <a:ea typeface="Trebuchet MS"/>
                          <a:cs typeface="Trebuchet MS"/>
                          <a:sym typeface="Trebuchet MS"/>
                        </a:rPr>
                        <a:t>Product</a:t>
                      </a:r>
                    </a:p>
                  </a:txBody>
                  <a:tcPr marL="91450" marR="91450" marT="45725" marB="45725" anchor="ctr" anchorCtr="1">
                    <a:solidFill>
                      <a:srgbClr val="B76F0B"/>
                    </a:solidFill>
                  </a:tcPr>
                </a:tc>
                <a:tc>
                  <a:txBody>
                    <a:bodyPr/>
                    <a:lstStyle/>
                    <a:p>
                      <a:pPr marL="0" marR="0" lvl="0" indent="0" algn="ctr" rtl="0">
                        <a:spcBef>
                          <a:spcPts val="0"/>
                        </a:spcBef>
                        <a:spcAft>
                          <a:spcPts val="0"/>
                        </a:spcAft>
                        <a:buSzPct val="25000"/>
                        <a:buNone/>
                      </a:pPr>
                      <a:r>
                        <a:rPr lang="en-US" sz="1050" b="1">
                          <a:solidFill>
                            <a:schemeClr val="lt1"/>
                          </a:solidFill>
                          <a:latin typeface="Trebuchet MS"/>
                          <a:ea typeface="Trebuchet MS"/>
                          <a:cs typeface="Trebuchet MS"/>
                          <a:sym typeface="Trebuchet MS"/>
                        </a:rPr>
                        <a:t>Supplier</a:t>
                      </a:r>
                    </a:p>
                  </a:txBody>
                  <a:tcPr marL="91450" marR="91450" marT="45725" marB="45725" anchor="ctr" anchorCtr="1">
                    <a:solidFill>
                      <a:srgbClr val="B76F0B"/>
                    </a:solidFill>
                  </a:tcPr>
                </a:tc>
                <a:tc>
                  <a:txBody>
                    <a:bodyPr/>
                    <a:lstStyle/>
                    <a:p>
                      <a:pPr marL="0" marR="0" lvl="0" indent="0" algn="ctr" rtl="0">
                        <a:spcBef>
                          <a:spcPts val="0"/>
                        </a:spcBef>
                        <a:spcAft>
                          <a:spcPts val="0"/>
                        </a:spcAft>
                        <a:buSzPct val="25000"/>
                        <a:buNone/>
                      </a:pPr>
                      <a:r>
                        <a:rPr lang="en-US" sz="1050" b="1">
                          <a:solidFill>
                            <a:schemeClr val="lt1"/>
                          </a:solidFill>
                          <a:latin typeface="Trebuchet MS"/>
                          <a:ea typeface="Trebuchet MS"/>
                          <a:cs typeface="Trebuchet MS"/>
                          <a:sym typeface="Trebuchet MS"/>
                        </a:rPr>
                        <a:t>Warehouse</a:t>
                      </a:r>
                    </a:p>
                  </a:txBody>
                  <a:tcPr marL="91450" marR="91450" marT="45725" marB="45725" anchor="ctr" anchorCtr="1">
                    <a:solidFill>
                      <a:srgbClr val="B76F0B"/>
                    </a:solidFill>
                  </a:tcPr>
                </a:tc>
                <a:tc>
                  <a:txBody>
                    <a:bodyPr/>
                    <a:lstStyle/>
                    <a:p>
                      <a:pPr marL="0" marR="0" lvl="0" indent="0" algn="ctr" rtl="0">
                        <a:spcBef>
                          <a:spcPts val="0"/>
                        </a:spcBef>
                        <a:spcAft>
                          <a:spcPts val="0"/>
                        </a:spcAft>
                        <a:buSzPct val="25000"/>
                        <a:buNone/>
                      </a:pPr>
                      <a:r>
                        <a:rPr lang="en-US" sz="1050" b="1">
                          <a:solidFill>
                            <a:schemeClr val="lt1"/>
                          </a:solidFill>
                          <a:latin typeface="Trebuchet MS"/>
                          <a:ea typeface="Trebuchet MS"/>
                          <a:cs typeface="Trebuchet MS"/>
                          <a:sym typeface="Trebuchet MS"/>
                        </a:rPr>
                        <a:t>Outlet</a:t>
                      </a:r>
                    </a:p>
                  </a:txBody>
                  <a:tcPr marL="91450" marR="91450" marT="45725" marB="45725" anchor="ctr" anchorCtr="1">
                    <a:solidFill>
                      <a:srgbClr val="B76F0B"/>
                    </a:solidFill>
                  </a:tcPr>
                </a:tc>
                <a:tc>
                  <a:txBody>
                    <a:bodyPr/>
                    <a:lstStyle/>
                    <a:p>
                      <a:pPr marL="0" marR="0" lvl="0" indent="0" algn="ctr" rtl="0">
                        <a:spcBef>
                          <a:spcPts val="0"/>
                        </a:spcBef>
                        <a:spcAft>
                          <a:spcPts val="0"/>
                        </a:spcAft>
                        <a:buSzPct val="25000"/>
                        <a:buNone/>
                      </a:pPr>
                      <a:r>
                        <a:rPr lang="en-US" sz="1050" b="1">
                          <a:solidFill>
                            <a:schemeClr val="lt1"/>
                          </a:solidFill>
                          <a:latin typeface="Trebuchet MS"/>
                          <a:ea typeface="Trebuchet MS"/>
                          <a:cs typeface="Trebuchet MS"/>
                          <a:sym typeface="Trebuchet MS"/>
                        </a:rPr>
                        <a:t>Promotion</a:t>
                      </a:r>
                    </a:p>
                  </a:txBody>
                  <a:tcPr marL="91450" marR="91450" marT="45725" marB="45725" anchor="ctr" anchorCtr="1">
                    <a:solidFill>
                      <a:srgbClr val="B76F0B"/>
                    </a:solidFill>
                  </a:tcPr>
                </a:tc>
                <a:tc>
                  <a:txBody>
                    <a:bodyPr/>
                    <a:lstStyle/>
                    <a:p>
                      <a:pPr marL="0" marR="0" lvl="0" indent="0" algn="ctr" rtl="0">
                        <a:spcBef>
                          <a:spcPts val="0"/>
                        </a:spcBef>
                        <a:spcAft>
                          <a:spcPts val="0"/>
                        </a:spcAft>
                        <a:buSzPct val="25000"/>
                        <a:buNone/>
                      </a:pPr>
                      <a:r>
                        <a:rPr lang="en-US" sz="1050" b="1">
                          <a:solidFill>
                            <a:schemeClr val="lt1"/>
                          </a:solidFill>
                          <a:latin typeface="Trebuchet MS"/>
                          <a:ea typeface="Trebuchet MS"/>
                          <a:cs typeface="Trebuchet MS"/>
                          <a:sym typeface="Trebuchet MS"/>
                        </a:rPr>
                        <a:t>Customer</a:t>
                      </a:r>
                    </a:p>
                  </a:txBody>
                  <a:tcPr marL="91450" marR="91450" marT="45725" marB="45725" anchor="ctr" anchorCtr="1">
                    <a:solidFill>
                      <a:srgbClr val="B76F0B"/>
                    </a:solidFill>
                  </a:tcPr>
                </a:tc>
                <a:tc>
                  <a:txBody>
                    <a:bodyPr/>
                    <a:lstStyle/>
                    <a:p>
                      <a:pPr marL="0" marR="0" lvl="0" indent="0" algn="ctr" rtl="0">
                        <a:spcBef>
                          <a:spcPts val="0"/>
                        </a:spcBef>
                        <a:spcAft>
                          <a:spcPts val="0"/>
                        </a:spcAft>
                        <a:buSzPct val="25000"/>
                        <a:buNone/>
                      </a:pPr>
                      <a:r>
                        <a:rPr lang="en-US" sz="1050" b="1">
                          <a:solidFill>
                            <a:schemeClr val="lt1"/>
                          </a:solidFill>
                          <a:latin typeface="Trebuchet MS"/>
                          <a:ea typeface="Trebuchet MS"/>
                          <a:cs typeface="Trebuchet MS"/>
                          <a:sym typeface="Trebuchet MS"/>
                        </a:rPr>
                        <a:t>Employee</a:t>
                      </a:r>
                    </a:p>
                  </a:txBody>
                  <a:tcPr marL="91450" marR="91450" marT="45725" marB="45725" anchor="ctr" anchorCtr="1">
                    <a:solidFill>
                      <a:srgbClr val="B76F0B"/>
                    </a:solidFill>
                  </a:tcPr>
                </a:tc>
                <a:extLst>
                  <a:ext uri="{0D108BD9-81ED-4DB2-BD59-A6C34878D82A}">
                    <a16:rowId xmlns:a16="http://schemas.microsoft.com/office/drawing/2014/main" val="10000"/>
                  </a:ext>
                </a:extLst>
              </a:tr>
              <a:tr h="348850">
                <a:tc rowSpan="3">
                  <a:txBody>
                    <a:bodyPr/>
                    <a:lstStyle/>
                    <a:p>
                      <a:pPr marL="0" marR="0" lvl="0" indent="0" algn="ctr" rtl="0">
                        <a:spcBef>
                          <a:spcPts val="0"/>
                        </a:spcBef>
                        <a:buSzPct val="25000"/>
                        <a:buNone/>
                      </a:pPr>
                      <a:r>
                        <a:rPr lang="en-US" sz="1100" b="1">
                          <a:solidFill>
                            <a:schemeClr val="dk1"/>
                          </a:solidFill>
                          <a:latin typeface="Trebuchet MS"/>
                          <a:ea typeface="Trebuchet MS"/>
                          <a:cs typeface="Trebuchet MS"/>
                          <a:sym typeface="Trebuchet MS"/>
                        </a:rPr>
                        <a:t>Sales Transaction</a:t>
                      </a:r>
                    </a:p>
                  </a:txBody>
                  <a:tcPr marL="91450" marR="91450" marT="45725" marB="45725">
                    <a:solidFill>
                      <a:srgbClr val="B76F0B"/>
                    </a:solidFill>
                  </a:tcPr>
                </a:tc>
                <a:tc>
                  <a:txBody>
                    <a:bodyPr/>
                    <a:lstStyle/>
                    <a:p>
                      <a:pPr marL="0" marR="0" lvl="0" indent="0" algn="l" rtl="0">
                        <a:spcBef>
                          <a:spcPts val="0"/>
                        </a:spcBef>
                        <a:buSzPct val="25000"/>
                        <a:buNone/>
                      </a:pPr>
                      <a:r>
                        <a:rPr lang="en-US" sz="1100"/>
                        <a:t>Sales_fact</a:t>
                      </a:r>
                    </a:p>
                  </a:txBody>
                  <a:tcPr marL="39050" marR="39050" marT="0" marB="0" anchor="ctr">
                    <a:solidFill>
                      <a:srgbClr val="F6BE71"/>
                    </a:solidFill>
                  </a:tcPr>
                </a:tc>
                <a:tc>
                  <a:txBody>
                    <a:bodyPr/>
                    <a:lstStyle/>
                    <a:p>
                      <a:pPr marL="0" marR="0" lvl="0" indent="0" algn="l" rtl="0">
                        <a:spcBef>
                          <a:spcPts val="0"/>
                        </a:spcBef>
                        <a:buSzPct val="25000"/>
                        <a:buNone/>
                      </a:pPr>
                      <a:r>
                        <a:rPr lang="en-US" sz="1100">
                          <a:solidFill>
                            <a:schemeClr val="dk1"/>
                          </a:solidFill>
                          <a:latin typeface="Trebuchet MS"/>
                          <a:ea typeface="Trebuchet MS"/>
                          <a:cs typeface="Trebuchet MS"/>
                          <a:sym typeface="Trebuchet MS"/>
                        </a:rPr>
                        <a:t>per item</a:t>
                      </a:r>
                    </a:p>
                  </a:txBody>
                  <a:tcPr marL="39050" marR="39050" marT="0" marB="0" anchor="ctr">
                    <a:solidFill>
                      <a:srgbClr val="F6BE71"/>
                    </a:solidFill>
                  </a:tcPr>
                </a:tc>
                <a:tc>
                  <a:txBody>
                    <a:bodyPr/>
                    <a:lstStyle/>
                    <a:p>
                      <a:pPr marL="0" marR="0" lvl="0" indent="0" algn="l" rtl="0">
                        <a:spcBef>
                          <a:spcPts val="0"/>
                        </a:spcBef>
                        <a:buSzPct val="25000"/>
                        <a:buNone/>
                      </a:pPr>
                      <a:r>
                        <a:rPr lang="en-US" sz="1100">
                          <a:solidFill>
                            <a:schemeClr val="dk1"/>
                          </a:solidFill>
                          <a:latin typeface="Trebuchet MS"/>
                          <a:ea typeface="Trebuchet MS"/>
                          <a:cs typeface="Trebuchet MS"/>
                          <a:sym typeface="Trebuchet MS"/>
                        </a:rPr>
                        <a:t>Products sold</a:t>
                      </a:r>
                    </a:p>
                  </a:txBody>
                  <a:tcPr marL="91450" marR="91450" marT="45725" marB="45725">
                    <a:solidFill>
                      <a:srgbClr val="F6BE71"/>
                    </a:solidFill>
                  </a:tcPr>
                </a:tc>
                <a:tc>
                  <a:txBody>
                    <a:bodyPr/>
                    <a:lstStyle/>
                    <a:p>
                      <a:pPr marL="0" marR="0" lvl="0" indent="0" algn="l" rtl="0">
                        <a:lnSpc>
                          <a:spcPct val="100000"/>
                        </a:lnSpc>
                        <a:spcBef>
                          <a:spcPts val="0"/>
                        </a:spcBef>
                        <a:spcAft>
                          <a:spcPts val="0"/>
                        </a:spcAft>
                        <a:buClr>
                          <a:schemeClr val="lt1"/>
                        </a:buClr>
                        <a:buSzPct val="25000"/>
                        <a:buFont typeface="Trebuchet MS"/>
                        <a:buNone/>
                      </a:pPr>
                      <a:r>
                        <a:rPr lang="en-US" sz="1100"/>
                        <a:t>X</a:t>
                      </a:r>
                    </a:p>
                    <a:p>
                      <a:pPr marL="0" marR="0" lvl="0" indent="0" algn="l" rtl="0">
                        <a:spcBef>
                          <a:spcPts val="0"/>
                        </a:spcBef>
                        <a:buSzPct val="25000"/>
                        <a:buNone/>
                      </a:pPr>
                      <a:endParaRPr sz="1100"/>
                    </a:p>
                  </a:txBody>
                  <a:tcPr marL="91450" marR="91450" marT="45725" marB="45725">
                    <a:solidFill>
                      <a:srgbClr val="F6BE71"/>
                    </a:solidFill>
                  </a:tcPr>
                </a:tc>
                <a:tc>
                  <a:txBody>
                    <a:bodyPr/>
                    <a:lstStyle/>
                    <a:p>
                      <a:pPr marL="0" marR="0" lvl="0" indent="0" algn="l" rtl="0">
                        <a:lnSpc>
                          <a:spcPct val="100000"/>
                        </a:lnSpc>
                        <a:spcBef>
                          <a:spcPts val="0"/>
                        </a:spcBef>
                        <a:spcAft>
                          <a:spcPts val="0"/>
                        </a:spcAft>
                        <a:buClr>
                          <a:schemeClr val="lt1"/>
                        </a:buClr>
                        <a:buSzPct val="25000"/>
                        <a:buFont typeface="Trebuchet MS"/>
                        <a:buNone/>
                      </a:pPr>
                      <a:r>
                        <a:rPr lang="en-US" sz="1100"/>
                        <a:t>X</a:t>
                      </a:r>
                    </a:p>
                    <a:p>
                      <a:pPr marL="0" marR="0" lvl="0" indent="0" algn="l" rtl="0">
                        <a:spcBef>
                          <a:spcPts val="0"/>
                        </a:spcBef>
                        <a:buSzPct val="25000"/>
                        <a:buNone/>
                      </a:pPr>
                      <a:endParaRPr sz="1100"/>
                    </a:p>
                  </a:txBody>
                  <a:tcPr marL="91450" marR="91450" marT="45725" marB="45725">
                    <a:solidFill>
                      <a:srgbClr val="F6BE71"/>
                    </a:solidFill>
                  </a:tcPr>
                </a:tc>
                <a:tc>
                  <a:txBody>
                    <a:bodyPr/>
                    <a:lstStyle/>
                    <a:p>
                      <a:pPr marL="0" marR="0" lvl="0" indent="0" algn="l" rtl="0">
                        <a:lnSpc>
                          <a:spcPct val="100000"/>
                        </a:lnSpc>
                        <a:spcBef>
                          <a:spcPts val="0"/>
                        </a:spcBef>
                        <a:spcAft>
                          <a:spcPts val="0"/>
                        </a:spcAft>
                        <a:buClr>
                          <a:schemeClr val="lt1"/>
                        </a:buClr>
                        <a:buSzPct val="25000"/>
                        <a:buFont typeface="Trebuchet MS"/>
                        <a:buNone/>
                      </a:pPr>
                      <a:r>
                        <a:rPr lang="en-US" sz="1100"/>
                        <a:t>X</a:t>
                      </a:r>
                    </a:p>
                    <a:p>
                      <a:pPr marL="0" marR="0" lvl="0" indent="0" algn="l" rtl="0">
                        <a:spcBef>
                          <a:spcPts val="0"/>
                        </a:spcBef>
                        <a:buSzPct val="25000"/>
                        <a:buNone/>
                      </a:pPr>
                      <a:endParaRPr sz="1100"/>
                    </a:p>
                  </a:txBody>
                  <a:tcPr marL="91450" marR="91450" marT="45725" marB="45725">
                    <a:solidFill>
                      <a:srgbClr val="F6BE71"/>
                    </a:solidFill>
                  </a:tcPr>
                </a:tc>
                <a:tc>
                  <a:txBody>
                    <a:bodyPr/>
                    <a:lstStyle/>
                    <a:p>
                      <a:pPr marL="0" marR="0" lvl="0" indent="0" algn="l" rtl="0">
                        <a:spcBef>
                          <a:spcPts val="0"/>
                        </a:spcBef>
                        <a:buSzPct val="25000"/>
                        <a:buNone/>
                      </a:pPr>
                      <a:endParaRPr sz="1100"/>
                    </a:p>
                  </a:txBody>
                  <a:tcPr marL="91450" marR="91450" marT="45725" marB="45725">
                    <a:solidFill>
                      <a:srgbClr val="F6BE71"/>
                    </a:solidFill>
                  </a:tcPr>
                </a:tc>
                <a:tc>
                  <a:txBody>
                    <a:bodyPr/>
                    <a:lstStyle/>
                    <a:p>
                      <a:pPr marL="0" marR="0" lvl="0" indent="0" algn="l" rtl="0">
                        <a:lnSpc>
                          <a:spcPct val="100000"/>
                        </a:lnSpc>
                        <a:spcBef>
                          <a:spcPts val="0"/>
                        </a:spcBef>
                        <a:spcAft>
                          <a:spcPts val="0"/>
                        </a:spcAft>
                        <a:buClr>
                          <a:schemeClr val="lt1"/>
                        </a:buClr>
                        <a:buSzPct val="25000"/>
                        <a:buFont typeface="Trebuchet MS"/>
                        <a:buNone/>
                      </a:pPr>
                      <a:r>
                        <a:rPr lang="en-US" sz="1100"/>
                        <a:t>X</a:t>
                      </a:r>
                    </a:p>
                    <a:p>
                      <a:pPr marL="0" marR="0" lvl="0" indent="0" algn="l" rtl="0">
                        <a:spcBef>
                          <a:spcPts val="0"/>
                        </a:spcBef>
                        <a:buSzPct val="25000"/>
                        <a:buNone/>
                      </a:pPr>
                      <a:endParaRPr sz="1100"/>
                    </a:p>
                  </a:txBody>
                  <a:tcPr marL="91450" marR="91450" marT="45725" marB="45725">
                    <a:solidFill>
                      <a:srgbClr val="F6BE71"/>
                    </a:solidFill>
                  </a:tcPr>
                </a:tc>
                <a:tc>
                  <a:txBody>
                    <a:bodyPr/>
                    <a:lstStyle/>
                    <a:p>
                      <a:pPr marL="0" marR="0" lvl="0" indent="0" algn="l" rtl="0">
                        <a:lnSpc>
                          <a:spcPct val="100000"/>
                        </a:lnSpc>
                        <a:spcBef>
                          <a:spcPts val="0"/>
                        </a:spcBef>
                        <a:spcAft>
                          <a:spcPts val="0"/>
                        </a:spcAft>
                        <a:buClr>
                          <a:schemeClr val="lt1"/>
                        </a:buClr>
                        <a:buSzPct val="25000"/>
                        <a:buFont typeface="Trebuchet MS"/>
                        <a:buNone/>
                      </a:pPr>
                      <a:r>
                        <a:rPr lang="en-US" sz="1100"/>
                        <a:t>X</a:t>
                      </a:r>
                    </a:p>
                    <a:p>
                      <a:pPr marL="0" marR="0" lvl="0" indent="0" algn="l" rtl="0">
                        <a:spcBef>
                          <a:spcPts val="0"/>
                        </a:spcBef>
                        <a:buSzPct val="25000"/>
                        <a:buNone/>
                      </a:pPr>
                      <a:endParaRPr sz="1100"/>
                    </a:p>
                  </a:txBody>
                  <a:tcPr marL="91450" marR="91450" marT="45725" marB="45725">
                    <a:solidFill>
                      <a:srgbClr val="F6BE71"/>
                    </a:solidFill>
                  </a:tcPr>
                </a:tc>
                <a:tc>
                  <a:txBody>
                    <a:bodyPr/>
                    <a:lstStyle/>
                    <a:p>
                      <a:pPr marL="0" marR="0" lvl="0" indent="0" algn="l" rtl="0">
                        <a:lnSpc>
                          <a:spcPct val="100000"/>
                        </a:lnSpc>
                        <a:spcBef>
                          <a:spcPts val="0"/>
                        </a:spcBef>
                        <a:spcAft>
                          <a:spcPts val="0"/>
                        </a:spcAft>
                        <a:buClr>
                          <a:schemeClr val="lt1"/>
                        </a:buClr>
                        <a:buSzPct val="25000"/>
                        <a:buFont typeface="Trebuchet MS"/>
                        <a:buNone/>
                      </a:pPr>
                      <a:r>
                        <a:rPr lang="en-US" sz="1100"/>
                        <a:t>X</a:t>
                      </a:r>
                    </a:p>
                    <a:p>
                      <a:pPr marL="0" marR="0" lvl="0" indent="0" algn="l" rtl="0">
                        <a:spcBef>
                          <a:spcPts val="0"/>
                        </a:spcBef>
                        <a:buSzPct val="25000"/>
                        <a:buNone/>
                      </a:pPr>
                      <a:endParaRPr sz="1100"/>
                    </a:p>
                  </a:txBody>
                  <a:tcPr marL="91450" marR="91450" marT="45725" marB="45725">
                    <a:solidFill>
                      <a:srgbClr val="F6BE71"/>
                    </a:solidFill>
                  </a:tcPr>
                </a:tc>
                <a:tc>
                  <a:txBody>
                    <a:bodyPr/>
                    <a:lstStyle/>
                    <a:p>
                      <a:pPr marL="0" marR="0" lvl="0" indent="0" algn="l" rtl="0">
                        <a:lnSpc>
                          <a:spcPct val="100000"/>
                        </a:lnSpc>
                        <a:spcBef>
                          <a:spcPts val="0"/>
                        </a:spcBef>
                        <a:spcAft>
                          <a:spcPts val="0"/>
                        </a:spcAft>
                        <a:buClr>
                          <a:schemeClr val="lt1"/>
                        </a:buClr>
                        <a:buSzPct val="25000"/>
                        <a:buFont typeface="Trebuchet MS"/>
                        <a:buNone/>
                      </a:pPr>
                      <a:r>
                        <a:rPr lang="en-US" sz="1100"/>
                        <a:t>X</a:t>
                      </a:r>
                    </a:p>
                    <a:p>
                      <a:pPr marL="0" marR="0" lvl="0" indent="0" algn="l" rtl="0">
                        <a:spcBef>
                          <a:spcPts val="0"/>
                        </a:spcBef>
                        <a:buSzPct val="25000"/>
                        <a:buNone/>
                      </a:pPr>
                      <a:endParaRPr sz="1100"/>
                    </a:p>
                  </a:txBody>
                  <a:tcPr marL="91450" marR="91450" marT="45725" marB="45725">
                    <a:solidFill>
                      <a:srgbClr val="F6BE71"/>
                    </a:solidFill>
                  </a:tcPr>
                </a:tc>
                <a:extLst>
                  <a:ext uri="{0D108BD9-81ED-4DB2-BD59-A6C34878D82A}">
                    <a16:rowId xmlns:a16="http://schemas.microsoft.com/office/drawing/2014/main" val="10001"/>
                  </a:ext>
                </a:extLst>
              </a:tr>
              <a:tr h="348850">
                <a:tc vMerge="1">
                  <a:txBody>
                    <a:bodyPr/>
                    <a:lstStyle/>
                    <a:p>
                      <a:endParaRPr lang="en-US"/>
                    </a:p>
                  </a:txBody>
                  <a:tcPr/>
                </a:tc>
                <a:tc>
                  <a:txBody>
                    <a:bodyPr/>
                    <a:lstStyle/>
                    <a:p>
                      <a:pPr marL="0" marR="0" lvl="0" indent="0" algn="l" rtl="0">
                        <a:spcBef>
                          <a:spcPts val="0"/>
                        </a:spcBef>
                        <a:buSzPct val="25000"/>
                        <a:buNone/>
                      </a:pPr>
                      <a:r>
                        <a:rPr lang="en-US" sz="1100">
                          <a:solidFill>
                            <a:schemeClr val="dk1"/>
                          </a:solidFill>
                          <a:latin typeface="Trebuchet MS"/>
                          <a:ea typeface="Trebuchet MS"/>
                          <a:cs typeface="Trebuchet MS"/>
                          <a:sym typeface="Trebuchet MS"/>
                        </a:rPr>
                        <a:t>Sales_forecast</a:t>
                      </a:r>
                    </a:p>
                  </a:txBody>
                  <a:tcPr marL="39050" marR="39050" marT="0" marB="0" anchor="ctr">
                    <a:solidFill>
                      <a:srgbClr val="F9D3A0"/>
                    </a:solidFill>
                  </a:tcPr>
                </a:tc>
                <a:tc>
                  <a:txBody>
                    <a:bodyPr/>
                    <a:lstStyle/>
                    <a:p>
                      <a:pPr marL="0" marR="0" lvl="0" indent="0" algn="l" rtl="0">
                        <a:spcBef>
                          <a:spcPts val="0"/>
                        </a:spcBef>
                        <a:buSzPct val="25000"/>
                        <a:buNone/>
                      </a:pPr>
                      <a:r>
                        <a:rPr lang="en-US" sz="1100">
                          <a:solidFill>
                            <a:schemeClr val="dk1"/>
                          </a:solidFill>
                          <a:latin typeface="Trebuchet MS"/>
                          <a:ea typeface="Trebuchet MS"/>
                          <a:cs typeface="Trebuchet MS"/>
                          <a:sym typeface="Trebuchet MS"/>
                        </a:rPr>
                        <a:t>per item</a:t>
                      </a:r>
                    </a:p>
                  </a:txBody>
                  <a:tcPr marL="39050" marR="39050" marT="0" marB="0" anchor="ctr">
                    <a:solidFill>
                      <a:srgbClr val="F9D3A0"/>
                    </a:solidFill>
                  </a:tcPr>
                </a:tc>
                <a:tc>
                  <a:txBody>
                    <a:bodyPr/>
                    <a:lstStyle/>
                    <a:p>
                      <a:pPr marL="0" marR="0" lvl="0" indent="0" algn="l" rtl="0">
                        <a:spcBef>
                          <a:spcPts val="0"/>
                        </a:spcBef>
                        <a:buSzPct val="25000"/>
                        <a:buNone/>
                      </a:pPr>
                      <a:r>
                        <a:rPr lang="en-US" sz="1100">
                          <a:solidFill>
                            <a:schemeClr val="dk1"/>
                          </a:solidFill>
                          <a:latin typeface="Trebuchet MS"/>
                          <a:ea typeface="Trebuchet MS"/>
                          <a:cs typeface="Trebuchet MS"/>
                          <a:sym typeface="Trebuchet MS"/>
                        </a:rPr>
                        <a:t>Sales forecasted</a:t>
                      </a:r>
                    </a:p>
                  </a:txBody>
                  <a:tcPr marL="91450" marR="91450" marT="45725" marB="45725">
                    <a:solidFill>
                      <a:srgbClr val="F9D3A0"/>
                    </a:solidFill>
                  </a:tcPr>
                </a:tc>
                <a:tc>
                  <a:txBody>
                    <a:bodyPr/>
                    <a:lstStyle/>
                    <a:p>
                      <a:pPr marL="0" marR="0" lvl="0" indent="0" algn="l" rtl="0">
                        <a:lnSpc>
                          <a:spcPct val="100000"/>
                        </a:lnSpc>
                        <a:spcBef>
                          <a:spcPts val="0"/>
                        </a:spcBef>
                        <a:spcAft>
                          <a:spcPts val="0"/>
                        </a:spcAft>
                        <a:buClr>
                          <a:schemeClr val="lt1"/>
                        </a:buClr>
                        <a:buSzPct val="25000"/>
                        <a:buFont typeface="Trebuchet MS"/>
                        <a:buNone/>
                      </a:pPr>
                      <a:r>
                        <a:rPr lang="en-US" sz="1100"/>
                        <a:t>X</a:t>
                      </a:r>
                    </a:p>
                    <a:p>
                      <a:pPr marL="0" marR="0" lvl="0" indent="0" algn="l" rtl="0">
                        <a:spcBef>
                          <a:spcPts val="0"/>
                        </a:spcBef>
                        <a:buSzPct val="25000"/>
                        <a:buNone/>
                      </a:pPr>
                      <a:endParaRPr sz="1100"/>
                    </a:p>
                  </a:txBody>
                  <a:tcPr marL="91450" marR="91450" marT="45725" marB="45725">
                    <a:solidFill>
                      <a:srgbClr val="F9D3A0"/>
                    </a:solidFill>
                  </a:tcPr>
                </a:tc>
                <a:tc>
                  <a:txBody>
                    <a:bodyPr/>
                    <a:lstStyle/>
                    <a:p>
                      <a:pPr marL="0" marR="0" lvl="0" indent="0" algn="l" rtl="0">
                        <a:lnSpc>
                          <a:spcPct val="100000"/>
                        </a:lnSpc>
                        <a:spcBef>
                          <a:spcPts val="0"/>
                        </a:spcBef>
                        <a:spcAft>
                          <a:spcPts val="0"/>
                        </a:spcAft>
                        <a:buClr>
                          <a:schemeClr val="lt1"/>
                        </a:buClr>
                        <a:buSzPct val="25000"/>
                        <a:buFont typeface="Trebuchet MS"/>
                        <a:buNone/>
                      </a:pPr>
                      <a:r>
                        <a:rPr lang="en-US" sz="1100"/>
                        <a:t>X</a:t>
                      </a:r>
                    </a:p>
                    <a:p>
                      <a:pPr marL="0" marR="0" lvl="0" indent="0" algn="l" rtl="0">
                        <a:spcBef>
                          <a:spcPts val="0"/>
                        </a:spcBef>
                        <a:buSzPct val="25000"/>
                        <a:buNone/>
                      </a:pPr>
                      <a:endParaRPr sz="1100"/>
                    </a:p>
                  </a:txBody>
                  <a:tcPr marL="91450" marR="91450" marT="45725" marB="45725">
                    <a:solidFill>
                      <a:srgbClr val="F9D3A0"/>
                    </a:solidFill>
                  </a:tcPr>
                </a:tc>
                <a:tc>
                  <a:txBody>
                    <a:bodyPr/>
                    <a:lstStyle/>
                    <a:p>
                      <a:pPr marL="0" marR="0" lvl="0" indent="0" algn="l" rtl="0">
                        <a:lnSpc>
                          <a:spcPct val="100000"/>
                        </a:lnSpc>
                        <a:spcBef>
                          <a:spcPts val="0"/>
                        </a:spcBef>
                        <a:spcAft>
                          <a:spcPts val="0"/>
                        </a:spcAft>
                        <a:buClr>
                          <a:schemeClr val="lt1"/>
                        </a:buClr>
                        <a:buSzPct val="25000"/>
                        <a:buFont typeface="Trebuchet MS"/>
                        <a:buNone/>
                      </a:pPr>
                      <a:r>
                        <a:rPr lang="en-US" sz="1100"/>
                        <a:t>X</a:t>
                      </a:r>
                    </a:p>
                    <a:p>
                      <a:pPr marL="0" marR="0" lvl="0" indent="0" algn="l" rtl="0">
                        <a:spcBef>
                          <a:spcPts val="0"/>
                        </a:spcBef>
                        <a:buSzPct val="25000"/>
                        <a:buNone/>
                      </a:pPr>
                      <a:endParaRPr sz="1100"/>
                    </a:p>
                  </a:txBody>
                  <a:tcPr marL="91450" marR="91450" marT="45725" marB="45725">
                    <a:solidFill>
                      <a:srgbClr val="F9D3A0"/>
                    </a:solidFill>
                  </a:tcPr>
                </a:tc>
                <a:tc>
                  <a:txBody>
                    <a:bodyPr/>
                    <a:lstStyle/>
                    <a:p>
                      <a:pPr marL="0" marR="0" lvl="0" indent="0" algn="l" rtl="0">
                        <a:spcBef>
                          <a:spcPts val="0"/>
                        </a:spcBef>
                        <a:buSzPct val="25000"/>
                        <a:buNone/>
                      </a:pPr>
                      <a:endParaRPr sz="1100"/>
                    </a:p>
                  </a:txBody>
                  <a:tcPr marL="91450" marR="91450" marT="45725" marB="45725">
                    <a:solidFill>
                      <a:srgbClr val="F9D3A0"/>
                    </a:solidFill>
                  </a:tcPr>
                </a:tc>
                <a:tc>
                  <a:txBody>
                    <a:bodyPr/>
                    <a:lstStyle/>
                    <a:p>
                      <a:pPr marL="0" marR="0" lvl="0" indent="0" algn="l" rtl="0">
                        <a:lnSpc>
                          <a:spcPct val="100000"/>
                        </a:lnSpc>
                        <a:spcBef>
                          <a:spcPts val="0"/>
                        </a:spcBef>
                        <a:spcAft>
                          <a:spcPts val="0"/>
                        </a:spcAft>
                        <a:buClr>
                          <a:schemeClr val="lt1"/>
                        </a:buClr>
                        <a:buSzPct val="25000"/>
                        <a:buFont typeface="Trebuchet MS"/>
                        <a:buNone/>
                      </a:pPr>
                      <a:r>
                        <a:rPr lang="en-US" sz="1100"/>
                        <a:t>X</a:t>
                      </a:r>
                    </a:p>
                    <a:p>
                      <a:pPr marL="0" marR="0" lvl="0" indent="0" algn="l" rtl="0">
                        <a:spcBef>
                          <a:spcPts val="0"/>
                        </a:spcBef>
                        <a:buSzPct val="25000"/>
                        <a:buNone/>
                      </a:pPr>
                      <a:endParaRPr sz="1100"/>
                    </a:p>
                  </a:txBody>
                  <a:tcPr marL="91450" marR="91450" marT="45725" marB="45725">
                    <a:solidFill>
                      <a:srgbClr val="F9D3A0"/>
                    </a:solidFill>
                  </a:tcPr>
                </a:tc>
                <a:tc>
                  <a:txBody>
                    <a:bodyPr/>
                    <a:lstStyle/>
                    <a:p>
                      <a:pPr marL="0" marR="0" lvl="0" indent="0" algn="l" rtl="0">
                        <a:lnSpc>
                          <a:spcPct val="100000"/>
                        </a:lnSpc>
                        <a:spcBef>
                          <a:spcPts val="0"/>
                        </a:spcBef>
                        <a:spcAft>
                          <a:spcPts val="0"/>
                        </a:spcAft>
                        <a:buClr>
                          <a:schemeClr val="lt1"/>
                        </a:buClr>
                        <a:buSzPct val="25000"/>
                        <a:buFont typeface="Trebuchet MS"/>
                        <a:buNone/>
                      </a:pPr>
                      <a:r>
                        <a:rPr lang="en-US" sz="1100"/>
                        <a:t>X</a:t>
                      </a:r>
                    </a:p>
                    <a:p>
                      <a:pPr marL="0" marR="0" lvl="0" indent="0" algn="l" rtl="0">
                        <a:spcBef>
                          <a:spcPts val="0"/>
                        </a:spcBef>
                        <a:buSzPct val="25000"/>
                        <a:buNone/>
                      </a:pPr>
                      <a:endParaRPr sz="1100"/>
                    </a:p>
                  </a:txBody>
                  <a:tcPr marL="91450" marR="91450" marT="45725" marB="45725">
                    <a:solidFill>
                      <a:srgbClr val="F9D3A0"/>
                    </a:solidFill>
                  </a:tcPr>
                </a:tc>
                <a:tc>
                  <a:txBody>
                    <a:bodyPr/>
                    <a:lstStyle/>
                    <a:p>
                      <a:pPr marL="0" marR="0" lvl="0" indent="0" algn="l" rtl="0">
                        <a:lnSpc>
                          <a:spcPct val="100000"/>
                        </a:lnSpc>
                        <a:spcBef>
                          <a:spcPts val="0"/>
                        </a:spcBef>
                        <a:spcAft>
                          <a:spcPts val="0"/>
                        </a:spcAft>
                        <a:buClr>
                          <a:schemeClr val="lt1"/>
                        </a:buClr>
                        <a:buSzPct val="25000"/>
                        <a:buFont typeface="Trebuchet MS"/>
                        <a:buNone/>
                      </a:pPr>
                      <a:r>
                        <a:rPr lang="en-US" sz="1100"/>
                        <a:t>X</a:t>
                      </a:r>
                    </a:p>
                    <a:p>
                      <a:pPr marL="0" marR="0" lvl="0" indent="0" algn="l" rtl="0">
                        <a:spcBef>
                          <a:spcPts val="0"/>
                        </a:spcBef>
                        <a:buSzPct val="25000"/>
                        <a:buNone/>
                      </a:pPr>
                      <a:endParaRPr sz="1100"/>
                    </a:p>
                  </a:txBody>
                  <a:tcPr marL="91450" marR="91450" marT="45725" marB="45725">
                    <a:solidFill>
                      <a:srgbClr val="F9D3A0"/>
                    </a:solidFill>
                  </a:tcPr>
                </a:tc>
                <a:tc>
                  <a:txBody>
                    <a:bodyPr/>
                    <a:lstStyle/>
                    <a:p>
                      <a:pPr marL="0" marR="0" lvl="0" indent="0" algn="l" rtl="0">
                        <a:lnSpc>
                          <a:spcPct val="100000"/>
                        </a:lnSpc>
                        <a:spcBef>
                          <a:spcPts val="0"/>
                        </a:spcBef>
                        <a:spcAft>
                          <a:spcPts val="0"/>
                        </a:spcAft>
                        <a:buClr>
                          <a:schemeClr val="lt1"/>
                        </a:buClr>
                        <a:buSzPct val="25000"/>
                        <a:buFont typeface="Trebuchet MS"/>
                        <a:buNone/>
                      </a:pPr>
                      <a:r>
                        <a:rPr lang="en-US" sz="1100"/>
                        <a:t>X</a:t>
                      </a:r>
                    </a:p>
                    <a:p>
                      <a:pPr marL="0" marR="0" lvl="0" indent="0" algn="l" rtl="0">
                        <a:spcBef>
                          <a:spcPts val="0"/>
                        </a:spcBef>
                        <a:buSzPct val="25000"/>
                        <a:buNone/>
                      </a:pPr>
                      <a:endParaRPr sz="1100"/>
                    </a:p>
                  </a:txBody>
                  <a:tcPr marL="91450" marR="91450" marT="45725" marB="45725">
                    <a:solidFill>
                      <a:srgbClr val="F9D3A0"/>
                    </a:solidFill>
                  </a:tcPr>
                </a:tc>
                <a:extLst>
                  <a:ext uri="{0D108BD9-81ED-4DB2-BD59-A6C34878D82A}">
                    <a16:rowId xmlns:a16="http://schemas.microsoft.com/office/drawing/2014/main" val="10002"/>
                  </a:ext>
                </a:extLst>
              </a:tr>
              <a:tr h="348850">
                <a:tc vMerge="1">
                  <a:txBody>
                    <a:bodyPr/>
                    <a:lstStyle/>
                    <a:p>
                      <a:endParaRPr lang="en-US"/>
                    </a:p>
                  </a:txBody>
                  <a:tcPr/>
                </a:tc>
                <a:tc>
                  <a:txBody>
                    <a:bodyPr/>
                    <a:lstStyle/>
                    <a:p>
                      <a:pPr marL="0" marR="0" lvl="0" indent="0" algn="l" rtl="0">
                        <a:spcBef>
                          <a:spcPts val="0"/>
                        </a:spcBef>
                        <a:buSzPct val="25000"/>
                        <a:buNone/>
                      </a:pPr>
                      <a:r>
                        <a:rPr lang="en-US" sz="1100">
                          <a:solidFill>
                            <a:schemeClr val="dk1"/>
                          </a:solidFill>
                          <a:latin typeface="Trebuchet MS"/>
                          <a:ea typeface="Trebuchet MS"/>
                          <a:cs typeface="Trebuchet MS"/>
                          <a:sym typeface="Trebuchet MS"/>
                        </a:rPr>
                        <a:t>Vendor_detail</a:t>
                      </a:r>
                    </a:p>
                  </a:txBody>
                  <a:tcPr marL="39050" marR="39050" marT="0" marB="0" anchor="ctr">
                    <a:solidFill>
                      <a:srgbClr val="F6BE71"/>
                    </a:solidFill>
                  </a:tcPr>
                </a:tc>
                <a:tc>
                  <a:txBody>
                    <a:bodyPr/>
                    <a:lstStyle/>
                    <a:p>
                      <a:pPr marL="0" marR="0" lvl="0" indent="0" algn="l" rtl="0">
                        <a:spcBef>
                          <a:spcPts val="0"/>
                        </a:spcBef>
                        <a:buSzPct val="25000"/>
                        <a:buNone/>
                      </a:pPr>
                      <a:r>
                        <a:rPr lang="en-US" sz="1100">
                          <a:solidFill>
                            <a:schemeClr val="dk1"/>
                          </a:solidFill>
                          <a:latin typeface="Trebuchet MS"/>
                          <a:ea typeface="Trebuchet MS"/>
                          <a:cs typeface="Trebuchet MS"/>
                          <a:sym typeface="Trebuchet MS"/>
                        </a:rPr>
                        <a:t>per vendor item</a:t>
                      </a:r>
                    </a:p>
                  </a:txBody>
                  <a:tcPr marL="39050" marR="39050" marT="0" marB="0" anchor="ctr">
                    <a:solidFill>
                      <a:srgbClr val="F6BE71"/>
                    </a:solidFill>
                  </a:tcPr>
                </a:tc>
                <a:tc>
                  <a:txBody>
                    <a:bodyPr/>
                    <a:lstStyle/>
                    <a:p>
                      <a:pPr marL="0" marR="0" lvl="0" indent="0" algn="l" rtl="0">
                        <a:spcBef>
                          <a:spcPts val="0"/>
                        </a:spcBef>
                        <a:buSzPct val="25000"/>
                        <a:buNone/>
                      </a:pPr>
                      <a:r>
                        <a:rPr lang="en-US" sz="1100">
                          <a:solidFill>
                            <a:schemeClr val="dk1"/>
                          </a:solidFill>
                          <a:latin typeface="Trebuchet MS"/>
                          <a:ea typeface="Trebuchet MS"/>
                          <a:cs typeface="Trebuchet MS"/>
                          <a:sym typeface="Trebuchet MS"/>
                        </a:rPr>
                        <a:t>Vendor details</a:t>
                      </a:r>
                    </a:p>
                  </a:txBody>
                  <a:tcPr marL="91450" marR="91450" marT="45725" marB="45725">
                    <a:solidFill>
                      <a:srgbClr val="F6BE71"/>
                    </a:solidFill>
                  </a:tcPr>
                </a:tc>
                <a:tc>
                  <a:txBody>
                    <a:bodyPr/>
                    <a:lstStyle/>
                    <a:p>
                      <a:pPr marL="0" marR="0" lvl="0" indent="0" algn="l" rtl="0">
                        <a:lnSpc>
                          <a:spcPct val="100000"/>
                        </a:lnSpc>
                        <a:spcBef>
                          <a:spcPts val="0"/>
                        </a:spcBef>
                        <a:spcAft>
                          <a:spcPts val="0"/>
                        </a:spcAft>
                        <a:buClr>
                          <a:schemeClr val="lt1"/>
                        </a:buClr>
                        <a:buSzPct val="25000"/>
                        <a:buFont typeface="Trebuchet MS"/>
                        <a:buNone/>
                      </a:pPr>
                      <a:r>
                        <a:rPr lang="en-US" sz="1100"/>
                        <a:t>X</a:t>
                      </a:r>
                    </a:p>
                    <a:p>
                      <a:pPr marL="0" marR="0" lvl="0" indent="0" algn="l" rtl="0">
                        <a:spcBef>
                          <a:spcPts val="0"/>
                        </a:spcBef>
                        <a:buSzPct val="25000"/>
                        <a:buNone/>
                      </a:pPr>
                      <a:endParaRPr sz="1100"/>
                    </a:p>
                  </a:txBody>
                  <a:tcPr marL="91450" marR="91450" marT="45725" marB="45725">
                    <a:solidFill>
                      <a:srgbClr val="F6BE71"/>
                    </a:solidFill>
                  </a:tcPr>
                </a:tc>
                <a:tc>
                  <a:txBody>
                    <a:bodyPr/>
                    <a:lstStyle/>
                    <a:p>
                      <a:pPr marL="0" marR="0" lvl="0" indent="0" algn="l" rtl="0">
                        <a:lnSpc>
                          <a:spcPct val="100000"/>
                        </a:lnSpc>
                        <a:spcBef>
                          <a:spcPts val="0"/>
                        </a:spcBef>
                        <a:spcAft>
                          <a:spcPts val="0"/>
                        </a:spcAft>
                        <a:buClr>
                          <a:schemeClr val="lt1"/>
                        </a:buClr>
                        <a:buSzPct val="25000"/>
                        <a:buFont typeface="Trebuchet MS"/>
                        <a:buNone/>
                      </a:pPr>
                      <a:r>
                        <a:rPr lang="en-US" sz="1100"/>
                        <a:t>X</a:t>
                      </a:r>
                    </a:p>
                    <a:p>
                      <a:pPr marL="0" marR="0" lvl="0" indent="0" algn="l" rtl="0">
                        <a:spcBef>
                          <a:spcPts val="0"/>
                        </a:spcBef>
                        <a:buSzPct val="25000"/>
                        <a:buNone/>
                      </a:pPr>
                      <a:endParaRPr sz="1100"/>
                    </a:p>
                  </a:txBody>
                  <a:tcPr marL="91450" marR="91450" marT="45725" marB="45725">
                    <a:solidFill>
                      <a:srgbClr val="F6BE71"/>
                    </a:solidFill>
                  </a:tcPr>
                </a:tc>
                <a:tc>
                  <a:txBody>
                    <a:bodyPr/>
                    <a:lstStyle/>
                    <a:p>
                      <a:pPr marL="0" marR="0" lvl="0" indent="0" algn="l" rtl="0">
                        <a:lnSpc>
                          <a:spcPct val="100000"/>
                        </a:lnSpc>
                        <a:spcBef>
                          <a:spcPts val="0"/>
                        </a:spcBef>
                        <a:spcAft>
                          <a:spcPts val="0"/>
                        </a:spcAft>
                        <a:buClr>
                          <a:schemeClr val="lt1"/>
                        </a:buClr>
                        <a:buSzPct val="25000"/>
                        <a:buFont typeface="Trebuchet MS"/>
                        <a:buNone/>
                      </a:pPr>
                      <a:r>
                        <a:rPr lang="en-US" sz="1100"/>
                        <a:t>X</a:t>
                      </a:r>
                    </a:p>
                    <a:p>
                      <a:pPr marL="0" marR="0" lvl="0" indent="0" algn="l" rtl="0">
                        <a:spcBef>
                          <a:spcPts val="0"/>
                        </a:spcBef>
                        <a:buSzPct val="25000"/>
                        <a:buNone/>
                      </a:pPr>
                      <a:endParaRPr sz="1100"/>
                    </a:p>
                  </a:txBody>
                  <a:tcPr marL="91450" marR="91450" marT="45725" marB="45725">
                    <a:solidFill>
                      <a:srgbClr val="F6BE71"/>
                    </a:solidFill>
                  </a:tcPr>
                </a:tc>
                <a:tc>
                  <a:txBody>
                    <a:bodyPr/>
                    <a:lstStyle/>
                    <a:p>
                      <a:pPr marL="0" marR="0" lvl="0" indent="0" algn="l" rtl="0">
                        <a:spcBef>
                          <a:spcPts val="0"/>
                        </a:spcBef>
                        <a:buSzPct val="25000"/>
                        <a:buNone/>
                      </a:pPr>
                      <a:endParaRPr sz="1100"/>
                    </a:p>
                  </a:txBody>
                  <a:tcPr marL="91450" marR="91450" marT="45725" marB="45725">
                    <a:solidFill>
                      <a:srgbClr val="F6BE71"/>
                    </a:solidFill>
                  </a:tcPr>
                </a:tc>
                <a:tc>
                  <a:txBody>
                    <a:bodyPr/>
                    <a:lstStyle/>
                    <a:p>
                      <a:pPr marL="0" marR="0" lvl="0" indent="0" algn="l" rtl="0">
                        <a:lnSpc>
                          <a:spcPct val="100000"/>
                        </a:lnSpc>
                        <a:spcBef>
                          <a:spcPts val="0"/>
                        </a:spcBef>
                        <a:spcAft>
                          <a:spcPts val="0"/>
                        </a:spcAft>
                        <a:buClr>
                          <a:schemeClr val="lt1"/>
                        </a:buClr>
                        <a:buSzPct val="25000"/>
                        <a:buFont typeface="Trebuchet MS"/>
                        <a:buNone/>
                      </a:pPr>
                      <a:r>
                        <a:rPr lang="en-US" sz="1100"/>
                        <a:t>X</a:t>
                      </a:r>
                    </a:p>
                    <a:p>
                      <a:pPr marL="0" marR="0" lvl="0" indent="0" algn="l" rtl="0">
                        <a:spcBef>
                          <a:spcPts val="0"/>
                        </a:spcBef>
                        <a:buSzPct val="25000"/>
                        <a:buNone/>
                      </a:pPr>
                      <a:endParaRPr sz="1100"/>
                    </a:p>
                  </a:txBody>
                  <a:tcPr marL="91450" marR="91450" marT="45725" marB="45725">
                    <a:solidFill>
                      <a:srgbClr val="F6BE71"/>
                    </a:solidFill>
                  </a:tcPr>
                </a:tc>
                <a:tc>
                  <a:txBody>
                    <a:bodyPr/>
                    <a:lstStyle/>
                    <a:p>
                      <a:pPr marL="0" marR="0" lvl="0" indent="0" algn="l" rtl="0">
                        <a:spcBef>
                          <a:spcPts val="0"/>
                        </a:spcBef>
                        <a:buSzPct val="25000"/>
                        <a:buNone/>
                      </a:pPr>
                      <a:endParaRPr sz="1100"/>
                    </a:p>
                  </a:txBody>
                  <a:tcPr marL="91450" marR="91450" marT="45725" marB="45725">
                    <a:solidFill>
                      <a:srgbClr val="F6BE71"/>
                    </a:solidFill>
                  </a:tcPr>
                </a:tc>
                <a:tc>
                  <a:txBody>
                    <a:bodyPr/>
                    <a:lstStyle/>
                    <a:p>
                      <a:pPr marL="0" marR="0" lvl="0" indent="0" algn="l" rtl="0">
                        <a:spcBef>
                          <a:spcPts val="0"/>
                        </a:spcBef>
                        <a:buSzPct val="25000"/>
                        <a:buNone/>
                      </a:pPr>
                      <a:endParaRPr sz="1100"/>
                    </a:p>
                  </a:txBody>
                  <a:tcPr marL="91450" marR="91450" marT="45725" marB="45725">
                    <a:solidFill>
                      <a:srgbClr val="F6BE71"/>
                    </a:solidFill>
                  </a:tcPr>
                </a:tc>
                <a:tc>
                  <a:txBody>
                    <a:bodyPr/>
                    <a:lstStyle/>
                    <a:p>
                      <a:pPr marL="0" marR="0" lvl="0" indent="0" algn="l" rtl="0">
                        <a:lnSpc>
                          <a:spcPct val="100000"/>
                        </a:lnSpc>
                        <a:spcBef>
                          <a:spcPts val="0"/>
                        </a:spcBef>
                        <a:spcAft>
                          <a:spcPts val="0"/>
                        </a:spcAft>
                        <a:buClr>
                          <a:schemeClr val="lt1"/>
                        </a:buClr>
                        <a:buSzPct val="25000"/>
                        <a:buFont typeface="Trebuchet MS"/>
                        <a:buNone/>
                      </a:pPr>
                      <a:r>
                        <a:rPr lang="en-US" sz="1100"/>
                        <a:t>X</a:t>
                      </a:r>
                    </a:p>
                    <a:p>
                      <a:pPr marL="0" marR="0" lvl="0" indent="0" algn="l" rtl="0">
                        <a:spcBef>
                          <a:spcPts val="0"/>
                        </a:spcBef>
                        <a:buSzPct val="25000"/>
                        <a:buNone/>
                      </a:pPr>
                      <a:endParaRPr sz="1100"/>
                    </a:p>
                  </a:txBody>
                  <a:tcPr marL="91450" marR="91450" marT="45725" marB="45725">
                    <a:solidFill>
                      <a:srgbClr val="F6BE71"/>
                    </a:solidFill>
                  </a:tcPr>
                </a:tc>
                <a:extLst>
                  <a:ext uri="{0D108BD9-81ED-4DB2-BD59-A6C34878D82A}">
                    <a16:rowId xmlns:a16="http://schemas.microsoft.com/office/drawing/2014/main" val="10003"/>
                  </a:ext>
                </a:extLst>
              </a:tr>
              <a:tr h="348850">
                <a:tc rowSpan="4">
                  <a:txBody>
                    <a:bodyPr/>
                    <a:lstStyle/>
                    <a:p>
                      <a:pPr marL="0" marR="0" lvl="0" indent="0" algn="ctr" rtl="0">
                        <a:spcBef>
                          <a:spcPts val="0"/>
                        </a:spcBef>
                        <a:buSzPct val="25000"/>
                        <a:buNone/>
                      </a:pPr>
                      <a:r>
                        <a:rPr lang="en-US" sz="1100" b="1">
                          <a:solidFill>
                            <a:schemeClr val="dk1"/>
                          </a:solidFill>
                          <a:latin typeface="Trebuchet MS"/>
                          <a:ea typeface="Trebuchet MS"/>
                          <a:cs typeface="Trebuchet MS"/>
                          <a:sym typeface="Trebuchet MS"/>
                        </a:rPr>
                        <a:t>Order Management</a:t>
                      </a:r>
                    </a:p>
                  </a:txBody>
                  <a:tcPr marL="91450" marR="91450" marT="45725" marB="45725">
                    <a:solidFill>
                      <a:srgbClr val="B76F0B"/>
                    </a:solidFill>
                  </a:tcPr>
                </a:tc>
                <a:tc>
                  <a:txBody>
                    <a:bodyPr/>
                    <a:lstStyle/>
                    <a:p>
                      <a:pPr marL="0" marR="0" lvl="0" indent="0" algn="l" rtl="0">
                        <a:spcBef>
                          <a:spcPts val="0"/>
                        </a:spcBef>
                        <a:buSzPct val="25000"/>
                        <a:buNone/>
                      </a:pPr>
                      <a:r>
                        <a:rPr lang="en-US" sz="1100">
                          <a:solidFill>
                            <a:schemeClr val="dk1"/>
                          </a:solidFill>
                          <a:latin typeface="Trebuchet MS"/>
                          <a:ea typeface="Trebuchet MS"/>
                          <a:cs typeface="Trebuchet MS"/>
                          <a:sym typeface="Trebuchet MS"/>
                        </a:rPr>
                        <a:t>Order_billling</a:t>
                      </a:r>
                    </a:p>
                  </a:txBody>
                  <a:tcPr marL="39050" marR="39050" marT="0" marB="0" anchor="ctr">
                    <a:solidFill>
                      <a:srgbClr val="F9D3A0"/>
                    </a:solidFill>
                  </a:tcPr>
                </a:tc>
                <a:tc>
                  <a:txBody>
                    <a:bodyPr/>
                    <a:lstStyle/>
                    <a:p>
                      <a:pPr marL="0" marR="0" lvl="0" indent="0" algn="l" rtl="0">
                        <a:spcBef>
                          <a:spcPts val="0"/>
                        </a:spcBef>
                        <a:buSzPct val="25000"/>
                        <a:buNone/>
                      </a:pPr>
                      <a:r>
                        <a:rPr lang="en-US" sz="1100">
                          <a:solidFill>
                            <a:schemeClr val="dk1"/>
                          </a:solidFill>
                          <a:latin typeface="Trebuchet MS"/>
                          <a:ea typeface="Trebuchet MS"/>
                          <a:cs typeface="Trebuchet MS"/>
                          <a:sym typeface="Trebuchet MS"/>
                        </a:rPr>
                        <a:t>per order</a:t>
                      </a:r>
                    </a:p>
                  </a:txBody>
                  <a:tcPr marL="91450" marR="91450" marT="45725" marB="45725">
                    <a:solidFill>
                      <a:srgbClr val="F9D3A0"/>
                    </a:solidFill>
                  </a:tcPr>
                </a:tc>
                <a:tc>
                  <a:txBody>
                    <a:bodyPr/>
                    <a:lstStyle/>
                    <a:p>
                      <a:pPr marL="0" marR="0" lvl="0" indent="0" algn="l" rtl="0">
                        <a:spcBef>
                          <a:spcPts val="0"/>
                        </a:spcBef>
                        <a:buSzPct val="25000"/>
                        <a:buNone/>
                      </a:pPr>
                      <a:r>
                        <a:rPr lang="en-US" sz="1100">
                          <a:solidFill>
                            <a:schemeClr val="dk1"/>
                          </a:solidFill>
                          <a:latin typeface="Trebuchet MS"/>
                          <a:ea typeface="Trebuchet MS"/>
                          <a:cs typeface="Trebuchet MS"/>
                          <a:sym typeface="Trebuchet MS"/>
                        </a:rPr>
                        <a:t>Amount earned</a:t>
                      </a:r>
                    </a:p>
                  </a:txBody>
                  <a:tcPr marL="91450" marR="91450" marT="45725" marB="45725">
                    <a:solidFill>
                      <a:srgbClr val="F9D3A0"/>
                    </a:solidFill>
                  </a:tcPr>
                </a:tc>
                <a:tc>
                  <a:txBody>
                    <a:bodyPr/>
                    <a:lstStyle/>
                    <a:p>
                      <a:pPr marL="0" marR="0" lvl="0" indent="0" algn="l" rtl="0">
                        <a:lnSpc>
                          <a:spcPct val="100000"/>
                        </a:lnSpc>
                        <a:spcBef>
                          <a:spcPts val="0"/>
                        </a:spcBef>
                        <a:spcAft>
                          <a:spcPts val="0"/>
                        </a:spcAft>
                        <a:buClr>
                          <a:schemeClr val="lt1"/>
                        </a:buClr>
                        <a:buSzPct val="25000"/>
                        <a:buFont typeface="Trebuchet MS"/>
                        <a:buNone/>
                      </a:pPr>
                      <a:r>
                        <a:rPr lang="en-US" sz="1100"/>
                        <a:t>X</a:t>
                      </a:r>
                    </a:p>
                    <a:p>
                      <a:pPr marL="0" marR="0" lvl="0" indent="0" algn="l" rtl="0">
                        <a:spcBef>
                          <a:spcPts val="0"/>
                        </a:spcBef>
                        <a:buSzPct val="25000"/>
                        <a:buNone/>
                      </a:pPr>
                      <a:endParaRPr sz="1100"/>
                    </a:p>
                  </a:txBody>
                  <a:tcPr marL="91450" marR="91450" marT="45725" marB="45725">
                    <a:solidFill>
                      <a:srgbClr val="F9D3A0"/>
                    </a:solidFill>
                  </a:tcPr>
                </a:tc>
                <a:tc>
                  <a:txBody>
                    <a:bodyPr/>
                    <a:lstStyle/>
                    <a:p>
                      <a:pPr marL="0" marR="0" lvl="0" indent="0" algn="l" rtl="0">
                        <a:lnSpc>
                          <a:spcPct val="100000"/>
                        </a:lnSpc>
                        <a:spcBef>
                          <a:spcPts val="0"/>
                        </a:spcBef>
                        <a:spcAft>
                          <a:spcPts val="0"/>
                        </a:spcAft>
                        <a:buClr>
                          <a:schemeClr val="lt1"/>
                        </a:buClr>
                        <a:buSzPct val="25000"/>
                        <a:buFont typeface="Trebuchet MS"/>
                        <a:buNone/>
                      </a:pPr>
                      <a:r>
                        <a:rPr lang="en-US" sz="1100"/>
                        <a:t>X</a:t>
                      </a:r>
                    </a:p>
                    <a:p>
                      <a:pPr marL="0" marR="0" lvl="0" indent="0" algn="l" rtl="0">
                        <a:spcBef>
                          <a:spcPts val="0"/>
                        </a:spcBef>
                        <a:buSzPct val="25000"/>
                        <a:buNone/>
                      </a:pPr>
                      <a:endParaRPr sz="1100"/>
                    </a:p>
                  </a:txBody>
                  <a:tcPr marL="91450" marR="91450" marT="45725" marB="45725">
                    <a:solidFill>
                      <a:srgbClr val="F9D3A0"/>
                    </a:solidFill>
                  </a:tcPr>
                </a:tc>
                <a:tc>
                  <a:txBody>
                    <a:bodyPr/>
                    <a:lstStyle/>
                    <a:p>
                      <a:pPr marL="0" marR="0" lvl="0" indent="0" algn="l" rtl="0">
                        <a:spcBef>
                          <a:spcPts val="0"/>
                        </a:spcBef>
                        <a:buSzPct val="25000"/>
                        <a:buNone/>
                      </a:pPr>
                      <a:endParaRPr sz="1100"/>
                    </a:p>
                  </a:txBody>
                  <a:tcPr marL="91450" marR="91450" marT="45725" marB="45725">
                    <a:solidFill>
                      <a:srgbClr val="F9D3A0"/>
                    </a:solidFill>
                  </a:tcPr>
                </a:tc>
                <a:tc>
                  <a:txBody>
                    <a:bodyPr/>
                    <a:lstStyle/>
                    <a:p>
                      <a:pPr marL="0" marR="0" lvl="0" indent="0" algn="l" rtl="0">
                        <a:spcBef>
                          <a:spcPts val="0"/>
                        </a:spcBef>
                        <a:buSzPct val="25000"/>
                        <a:buNone/>
                      </a:pPr>
                      <a:endParaRPr sz="1100"/>
                    </a:p>
                  </a:txBody>
                  <a:tcPr marL="91450" marR="91450" marT="45725" marB="45725">
                    <a:solidFill>
                      <a:srgbClr val="F9D3A0"/>
                    </a:solidFill>
                  </a:tcPr>
                </a:tc>
                <a:tc>
                  <a:txBody>
                    <a:bodyPr/>
                    <a:lstStyle/>
                    <a:p>
                      <a:pPr marL="0" marR="0" lvl="0" indent="0" algn="l" rtl="0">
                        <a:lnSpc>
                          <a:spcPct val="100000"/>
                        </a:lnSpc>
                        <a:spcBef>
                          <a:spcPts val="0"/>
                        </a:spcBef>
                        <a:spcAft>
                          <a:spcPts val="0"/>
                        </a:spcAft>
                        <a:buClr>
                          <a:schemeClr val="lt1"/>
                        </a:buClr>
                        <a:buSzPct val="25000"/>
                        <a:buFont typeface="Trebuchet MS"/>
                        <a:buNone/>
                      </a:pPr>
                      <a:r>
                        <a:rPr lang="en-US" sz="1100"/>
                        <a:t>X</a:t>
                      </a:r>
                    </a:p>
                    <a:p>
                      <a:pPr marL="0" marR="0" lvl="0" indent="0" algn="l" rtl="0">
                        <a:spcBef>
                          <a:spcPts val="0"/>
                        </a:spcBef>
                        <a:buSzPct val="25000"/>
                        <a:buNone/>
                      </a:pPr>
                      <a:endParaRPr sz="1100"/>
                    </a:p>
                  </a:txBody>
                  <a:tcPr marL="91450" marR="91450" marT="45725" marB="45725">
                    <a:solidFill>
                      <a:srgbClr val="F9D3A0"/>
                    </a:solidFill>
                  </a:tcPr>
                </a:tc>
                <a:tc>
                  <a:txBody>
                    <a:bodyPr/>
                    <a:lstStyle/>
                    <a:p>
                      <a:pPr marL="0" marR="0" lvl="0" indent="0" algn="l" rtl="0">
                        <a:lnSpc>
                          <a:spcPct val="100000"/>
                        </a:lnSpc>
                        <a:spcBef>
                          <a:spcPts val="0"/>
                        </a:spcBef>
                        <a:spcAft>
                          <a:spcPts val="0"/>
                        </a:spcAft>
                        <a:buClr>
                          <a:schemeClr val="lt1"/>
                        </a:buClr>
                        <a:buSzPct val="25000"/>
                        <a:buFont typeface="Trebuchet MS"/>
                        <a:buNone/>
                      </a:pPr>
                      <a:r>
                        <a:rPr lang="en-US" sz="1100"/>
                        <a:t>X</a:t>
                      </a:r>
                    </a:p>
                    <a:p>
                      <a:pPr marL="0" marR="0" lvl="0" indent="0" algn="l" rtl="0">
                        <a:spcBef>
                          <a:spcPts val="0"/>
                        </a:spcBef>
                        <a:buSzPct val="25000"/>
                        <a:buNone/>
                      </a:pPr>
                      <a:endParaRPr sz="1100"/>
                    </a:p>
                  </a:txBody>
                  <a:tcPr marL="91450" marR="91450" marT="45725" marB="45725">
                    <a:solidFill>
                      <a:srgbClr val="F9D3A0"/>
                    </a:solidFill>
                  </a:tcPr>
                </a:tc>
                <a:tc>
                  <a:txBody>
                    <a:bodyPr/>
                    <a:lstStyle/>
                    <a:p>
                      <a:pPr marL="0" marR="0" lvl="0" indent="0" algn="l" rtl="0">
                        <a:lnSpc>
                          <a:spcPct val="100000"/>
                        </a:lnSpc>
                        <a:spcBef>
                          <a:spcPts val="0"/>
                        </a:spcBef>
                        <a:spcAft>
                          <a:spcPts val="0"/>
                        </a:spcAft>
                        <a:buClr>
                          <a:schemeClr val="lt1"/>
                        </a:buClr>
                        <a:buSzPct val="25000"/>
                        <a:buFont typeface="Trebuchet MS"/>
                        <a:buNone/>
                      </a:pPr>
                      <a:r>
                        <a:rPr lang="en-US" sz="1100"/>
                        <a:t>X</a:t>
                      </a:r>
                    </a:p>
                    <a:p>
                      <a:pPr marL="0" marR="0" lvl="0" indent="0" algn="l" rtl="0">
                        <a:spcBef>
                          <a:spcPts val="0"/>
                        </a:spcBef>
                        <a:buSzPct val="25000"/>
                        <a:buNone/>
                      </a:pPr>
                      <a:endParaRPr sz="1100"/>
                    </a:p>
                  </a:txBody>
                  <a:tcPr marL="91450" marR="91450" marT="45725" marB="45725">
                    <a:solidFill>
                      <a:srgbClr val="F9D3A0"/>
                    </a:solidFill>
                  </a:tcPr>
                </a:tc>
                <a:tc>
                  <a:txBody>
                    <a:bodyPr/>
                    <a:lstStyle/>
                    <a:p>
                      <a:pPr marL="0" marR="0" lvl="0" indent="0" algn="l" rtl="0">
                        <a:lnSpc>
                          <a:spcPct val="100000"/>
                        </a:lnSpc>
                        <a:spcBef>
                          <a:spcPts val="0"/>
                        </a:spcBef>
                        <a:spcAft>
                          <a:spcPts val="0"/>
                        </a:spcAft>
                        <a:buClr>
                          <a:schemeClr val="lt1"/>
                        </a:buClr>
                        <a:buSzPct val="25000"/>
                        <a:buFont typeface="Trebuchet MS"/>
                        <a:buNone/>
                      </a:pPr>
                      <a:r>
                        <a:rPr lang="en-US" sz="1100"/>
                        <a:t>X</a:t>
                      </a:r>
                    </a:p>
                    <a:p>
                      <a:pPr marL="0" marR="0" lvl="0" indent="0" algn="l" rtl="0">
                        <a:spcBef>
                          <a:spcPts val="0"/>
                        </a:spcBef>
                        <a:buSzPct val="25000"/>
                        <a:buNone/>
                      </a:pPr>
                      <a:endParaRPr sz="1100"/>
                    </a:p>
                  </a:txBody>
                  <a:tcPr marL="91450" marR="91450" marT="45725" marB="45725">
                    <a:solidFill>
                      <a:srgbClr val="F9D3A0"/>
                    </a:solidFill>
                  </a:tcPr>
                </a:tc>
                <a:extLst>
                  <a:ext uri="{0D108BD9-81ED-4DB2-BD59-A6C34878D82A}">
                    <a16:rowId xmlns:a16="http://schemas.microsoft.com/office/drawing/2014/main" val="10004"/>
                  </a:ext>
                </a:extLst>
              </a:tr>
              <a:tr h="348850">
                <a:tc vMerge="1">
                  <a:txBody>
                    <a:bodyPr/>
                    <a:lstStyle/>
                    <a:p>
                      <a:endParaRPr lang="en-US"/>
                    </a:p>
                  </a:txBody>
                  <a:tcPr/>
                </a:tc>
                <a:tc>
                  <a:txBody>
                    <a:bodyPr/>
                    <a:lstStyle/>
                    <a:p>
                      <a:pPr marL="0" marR="0" lvl="0" indent="0" algn="l" rtl="0">
                        <a:spcBef>
                          <a:spcPts val="0"/>
                        </a:spcBef>
                        <a:buSzPct val="25000"/>
                        <a:buNone/>
                      </a:pPr>
                      <a:r>
                        <a:rPr lang="en-US" sz="1100">
                          <a:solidFill>
                            <a:schemeClr val="dk1"/>
                          </a:solidFill>
                          <a:latin typeface="Trebuchet MS"/>
                          <a:ea typeface="Trebuchet MS"/>
                          <a:cs typeface="Trebuchet MS"/>
                          <a:sym typeface="Trebuchet MS"/>
                        </a:rPr>
                        <a:t>Store_inventory</a:t>
                      </a:r>
                    </a:p>
                  </a:txBody>
                  <a:tcPr marL="39050" marR="39050" marT="0" marB="0" anchor="ctr">
                    <a:solidFill>
                      <a:srgbClr val="F6BE71"/>
                    </a:solidFill>
                  </a:tcPr>
                </a:tc>
                <a:tc>
                  <a:txBody>
                    <a:bodyPr/>
                    <a:lstStyle/>
                    <a:p>
                      <a:pPr marL="0" marR="0" lvl="0" indent="0" algn="l" rtl="0">
                        <a:spcBef>
                          <a:spcPts val="0"/>
                        </a:spcBef>
                        <a:buSzPct val="25000"/>
                        <a:buNone/>
                      </a:pPr>
                      <a:r>
                        <a:rPr lang="en-US" sz="1100">
                          <a:solidFill>
                            <a:schemeClr val="dk1"/>
                          </a:solidFill>
                          <a:latin typeface="Trebuchet MS"/>
                          <a:ea typeface="Trebuchet MS"/>
                          <a:cs typeface="Trebuchet MS"/>
                          <a:sym typeface="Trebuchet MS"/>
                        </a:rPr>
                        <a:t>per order</a:t>
                      </a:r>
                    </a:p>
                  </a:txBody>
                  <a:tcPr marL="91450" marR="91450" marT="45725" marB="45725">
                    <a:solidFill>
                      <a:srgbClr val="F6BE71"/>
                    </a:solidFill>
                  </a:tcPr>
                </a:tc>
                <a:tc>
                  <a:txBody>
                    <a:bodyPr/>
                    <a:lstStyle/>
                    <a:p>
                      <a:pPr marL="0" marR="0" lvl="0" indent="0" algn="l" rtl="0">
                        <a:spcBef>
                          <a:spcPts val="0"/>
                        </a:spcBef>
                        <a:buSzPct val="25000"/>
                        <a:buNone/>
                      </a:pPr>
                      <a:r>
                        <a:rPr lang="en-US" sz="1100">
                          <a:solidFill>
                            <a:schemeClr val="dk1"/>
                          </a:solidFill>
                          <a:latin typeface="Trebuchet MS"/>
                          <a:ea typeface="Trebuchet MS"/>
                          <a:cs typeface="Trebuchet MS"/>
                          <a:sym typeface="Trebuchet MS"/>
                        </a:rPr>
                        <a:t>Products available</a:t>
                      </a:r>
                    </a:p>
                  </a:txBody>
                  <a:tcPr marL="91450" marR="91450" marT="45725" marB="45725">
                    <a:solidFill>
                      <a:srgbClr val="F6BE71"/>
                    </a:solidFill>
                  </a:tcPr>
                </a:tc>
                <a:tc>
                  <a:txBody>
                    <a:bodyPr/>
                    <a:lstStyle/>
                    <a:p>
                      <a:pPr marL="0" marR="0" lvl="0" indent="0" algn="l" rtl="0">
                        <a:lnSpc>
                          <a:spcPct val="100000"/>
                        </a:lnSpc>
                        <a:spcBef>
                          <a:spcPts val="0"/>
                        </a:spcBef>
                        <a:spcAft>
                          <a:spcPts val="0"/>
                        </a:spcAft>
                        <a:buClr>
                          <a:schemeClr val="lt1"/>
                        </a:buClr>
                        <a:buSzPct val="25000"/>
                        <a:buFont typeface="Trebuchet MS"/>
                        <a:buNone/>
                      </a:pPr>
                      <a:r>
                        <a:rPr lang="en-US" sz="1100"/>
                        <a:t>X</a:t>
                      </a:r>
                    </a:p>
                    <a:p>
                      <a:pPr marL="0" marR="0" lvl="0" indent="0" algn="l" rtl="0">
                        <a:spcBef>
                          <a:spcPts val="0"/>
                        </a:spcBef>
                        <a:buSzPct val="25000"/>
                        <a:buNone/>
                      </a:pPr>
                      <a:endParaRPr sz="1100"/>
                    </a:p>
                  </a:txBody>
                  <a:tcPr marL="91450" marR="91450" marT="45725" marB="45725">
                    <a:solidFill>
                      <a:srgbClr val="F6BE71"/>
                    </a:solidFill>
                  </a:tcPr>
                </a:tc>
                <a:tc>
                  <a:txBody>
                    <a:bodyPr/>
                    <a:lstStyle/>
                    <a:p>
                      <a:pPr marL="0" marR="0" lvl="0" indent="0" algn="l" rtl="0">
                        <a:lnSpc>
                          <a:spcPct val="100000"/>
                        </a:lnSpc>
                        <a:spcBef>
                          <a:spcPts val="0"/>
                        </a:spcBef>
                        <a:spcAft>
                          <a:spcPts val="0"/>
                        </a:spcAft>
                        <a:buClr>
                          <a:schemeClr val="lt1"/>
                        </a:buClr>
                        <a:buSzPct val="25000"/>
                        <a:buFont typeface="Trebuchet MS"/>
                        <a:buNone/>
                      </a:pPr>
                      <a:r>
                        <a:rPr lang="en-US" sz="1100"/>
                        <a:t>X</a:t>
                      </a:r>
                    </a:p>
                    <a:p>
                      <a:pPr marL="0" marR="0" lvl="0" indent="0" algn="l" rtl="0">
                        <a:spcBef>
                          <a:spcPts val="0"/>
                        </a:spcBef>
                        <a:buSzPct val="25000"/>
                        <a:buNone/>
                      </a:pPr>
                      <a:endParaRPr sz="1100"/>
                    </a:p>
                  </a:txBody>
                  <a:tcPr marL="91450" marR="91450" marT="45725" marB="45725">
                    <a:solidFill>
                      <a:srgbClr val="F6BE71"/>
                    </a:solidFill>
                  </a:tcPr>
                </a:tc>
                <a:tc>
                  <a:txBody>
                    <a:bodyPr/>
                    <a:lstStyle/>
                    <a:p>
                      <a:pPr marL="0" marR="0" lvl="0" indent="0" algn="l" rtl="0">
                        <a:spcBef>
                          <a:spcPts val="0"/>
                        </a:spcBef>
                        <a:buSzPct val="25000"/>
                        <a:buNone/>
                      </a:pPr>
                      <a:endParaRPr sz="1100"/>
                    </a:p>
                  </a:txBody>
                  <a:tcPr marL="91450" marR="91450" marT="45725" marB="45725">
                    <a:solidFill>
                      <a:srgbClr val="F6BE71"/>
                    </a:solidFill>
                  </a:tcPr>
                </a:tc>
                <a:tc>
                  <a:txBody>
                    <a:bodyPr/>
                    <a:lstStyle/>
                    <a:p>
                      <a:pPr marL="0" marR="0" lvl="0" indent="0" algn="l" rtl="0">
                        <a:spcBef>
                          <a:spcPts val="0"/>
                        </a:spcBef>
                        <a:buSzPct val="25000"/>
                        <a:buNone/>
                      </a:pPr>
                      <a:endParaRPr sz="1100"/>
                    </a:p>
                  </a:txBody>
                  <a:tcPr marL="91450" marR="91450" marT="45725" marB="45725">
                    <a:solidFill>
                      <a:srgbClr val="F6BE71"/>
                    </a:solidFill>
                  </a:tcPr>
                </a:tc>
                <a:tc>
                  <a:txBody>
                    <a:bodyPr/>
                    <a:lstStyle/>
                    <a:p>
                      <a:pPr marL="0" marR="0" lvl="0" indent="0" algn="l" rtl="0">
                        <a:lnSpc>
                          <a:spcPct val="100000"/>
                        </a:lnSpc>
                        <a:spcBef>
                          <a:spcPts val="0"/>
                        </a:spcBef>
                        <a:spcAft>
                          <a:spcPts val="0"/>
                        </a:spcAft>
                        <a:buClr>
                          <a:schemeClr val="lt1"/>
                        </a:buClr>
                        <a:buSzPct val="25000"/>
                        <a:buFont typeface="Trebuchet MS"/>
                        <a:buNone/>
                      </a:pPr>
                      <a:r>
                        <a:rPr lang="en-US" sz="1100"/>
                        <a:t>X</a:t>
                      </a:r>
                    </a:p>
                    <a:p>
                      <a:pPr marL="0" marR="0" lvl="0" indent="0" algn="l" rtl="0">
                        <a:spcBef>
                          <a:spcPts val="0"/>
                        </a:spcBef>
                        <a:buSzPct val="25000"/>
                        <a:buNone/>
                      </a:pPr>
                      <a:endParaRPr sz="1100"/>
                    </a:p>
                  </a:txBody>
                  <a:tcPr marL="91450" marR="91450" marT="45725" marB="45725">
                    <a:solidFill>
                      <a:srgbClr val="F6BE71"/>
                    </a:solidFill>
                  </a:tcPr>
                </a:tc>
                <a:tc>
                  <a:txBody>
                    <a:bodyPr/>
                    <a:lstStyle/>
                    <a:p>
                      <a:pPr marL="0" marR="0" lvl="0" indent="0" algn="l" rtl="0">
                        <a:lnSpc>
                          <a:spcPct val="100000"/>
                        </a:lnSpc>
                        <a:spcBef>
                          <a:spcPts val="0"/>
                        </a:spcBef>
                        <a:spcAft>
                          <a:spcPts val="0"/>
                        </a:spcAft>
                        <a:buClr>
                          <a:schemeClr val="lt1"/>
                        </a:buClr>
                        <a:buSzPct val="25000"/>
                        <a:buFont typeface="Trebuchet MS"/>
                        <a:buNone/>
                      </a:pPr>
                      <a:r>
                        <a:rPr lang="en-US" sz="1100"/>
                        <a:t>X</a:t>
                      </a:r>
                    </a:p>
                    <a:p>
                      <a:pPr marL="0" marR="0" lvl="0" indent="0" algn="l" rtl="0">
                        <a:spcBef>
                          <a:spcPts val="0"/>
                        </a:spcBef>
                        <a:buSzPct val="25000"/>
                        <a:buNone/>
                      </a:pPr>
                      <a:endParaRPr sz="1100"/>
                    </a:p>
                  </a:txBody>
                  <a:tcPr marL="91450" marR="91450" marT="45725" marB="45725">
                    <a:solidFill>
                      <a:srgbClr val="F6BE71"/>
                    </a:solidFill>
                  </a:tcPr>
                </a:tc>
                <a:tc>
                  <a:txBody>
                    <a:bodyPr/>
                    <a:lstStyle/>
                    <a:p>
                      <a:pPr marL="0" marR="0" lvl="0" indent="0" algn="l" rtl="0">
                        <a:lnSpc>
                          <a:spcPct val="100000"/>
                        </a:lnSpc>
                        <a:spcBef>
                          <a:spcPts val="0"/>
                        </a:spcBef>
                        <a:spcAft>
                          <a:spcPts val="0"/>
                        </a:spcAft>
                        <a:buClr>
                          <a:schemeClr val="lt1"/>
                        </a:buClr>
                        <a:buSzPct val="25000"/>
                        <a:buFont typeface="Trebuchet MS"/>
                        <a:buNone/>
                      </a:pPr>
                      <a:r>
                        <a:rPr lang="en-US" sz="1100"/>
                        <a:t>X</a:t>
                      </a:r>
                    </a:p>
                    <a:p>
                      <a:pPr marL="0" marR="0" lvl="0" indent="0" algn="l" rtl="0">
                        <a:spcBef>
                          <a:spcPts val="0"/>
                        </a:spcBef>
                        <a:buSzPct val="25000"/>
                        <a:buNone/>
                      </a:pPr>
                      <a:endParaRPr sz="1100"/>
                    </a:p>
                  </a:txBody>
                  <a:tcPr marL="91450" marR="91450" marT="45725" marB="45725">
                    <a:solidFill>
                      <a:srgbClr val="F6BE71"/>
                    </a:solidFill>
                  </a:tcPr>
                </a:tc>
                <a:tc>
                  <a:txBody>
                    <a:bodyPr/>
                    <a:lstStyle/>
                    <a:p>
                      <a:pPr marL="0" marR="0" lvl="0" indent="0" algn="l" rtl="0">
                        <a:lnSpc>
                          <a:spcPct val="100000"/>
                        </a:lnSpc>
                        <a:spcBef>
                          <a:spcPts val="0"/>
                        </a:spcBef>
                        <a:spcAft>
                          <a:spcPts val="0"/>
                        </a:spcAft>
                        <a:buClr>
                          <a:schemeClr val="lt1"/>
                        </a:buClr>
                        <a:buSzPct val="25000"/>
                        <a:buFont typeface="Trebuchet MS"/>
                        <a:buNone/>
                      </a:pPr>
                      <a:r>
                        <a:rPr lang="en-US" sz="1100"/>
                        <a:t>X</a:t>
                      </a:r>
                    </a:p>
                    <a:p>
                      <a:pPr marL="0" marR="0" lvl="0" indent="0" algn="l" rtl="0">
                        <a:spcBef>
                          <a:spcPts val="0"/>
                        </a:spcBef>
                        <a:buSzPct val="25000"/>
                        <a:buNone/>
                      </a:pPr>
                      <a:endParaRPr sz="1100"/>
                    </a:p>
                  </a:txBody>
                  <a:tcPr marL="91450" marR="91450" marT="45725" marB="45725">
                    <a:solidFill>
                      <a:srgbClr val="F6BE71"/>
                    </a:solidFill>
                  </a:tcPr>
                </a:tc>
                <a:extLst>
                  <a:ext uri="{0D108BD9-81ED-4DB2-BD59-A6C34878D82A}">
                    <a16:rowId xmlns:a16="http://schemas.microsoft.com/office/drawing/2014/main" val="10005"/>
                  </a:ext>
                </a:extLst>
              </a:tr>
              <a:tr h="348850">
                <a:tc vMerge="1">
                  <a:txBody>
                    <a:bodyPr/>
                    <a:lstStyle/>
                    <a:p>
                      <a:endParaRPr lang="en-US"/>
                    </a:p>
                  </a:txBody>
                  <a:tcPr/>
                </a:tc>
                <a:tc>
                  <a:txBody>
                    <a:bodyPr/>
                    <a:lstStyle/>
                    <a:p>
                      <a:pPr marL="0" marR="0" lvl="0" indent="0" algn="l" rtl="0">
                        <a:spcBef>
                          <a:spcPts val="0"/>
                        </a:spcBef>
                        <a:buSzPct val="25000"/>
                        <a:buNone/>
                      </a:pPr>
                      <a:r>
                        <a:rPr lang="en-US" sz="1100">
                          <a:solidFill>
                            <a:schemeClr val="dk1"/>
                          </a:solidFill>
                          <a:latin typeface="Trebuchet MS"/>
                          <a:ea typeface="Trebuchet MS"/>
                          <a:cs typeface="Trebuchet MS"/>
                          <a:sym typeface="Trebuchet MS"/>
                        </a:rPr>
                        <a:t>Promo_tracking</a:t>
                      </a:r>
                    </a:p>
                  </a:txBody>
                  <a:tcPr marL="91450" marR="91450" marT="45725" marB="45725">
                    <a:solidFill>
                      <a:srgbClr val="F9D3A0"/>
                    </a:solidFill>
                  </a:tcPr>
                </a:tc>
                <a:tc>
                  <a:txBody>
                    <a:bodyPr/>
                    <a:lstStyle/>
                    <a:p>
                      <a:pPr marL="0" marR="0" lvl="0" indent="0" algn="l" rtl="0">
                        <a:spcBef>
                          <a:spcPts val="0"/>
                        </a:spcBef>
                        <a:buSzPct val="25000"/>
                        <a:buNone/>
                      </a:pPr>
                      <a:r>
                        <a:rPr lang="en-US" sz="1100">
                          <a:solidFill>
                            <a:schemeClr val="dk1"/>
                          </a:solidFill>
                          <a:latin typeface="Trebuchet MS"/>
                          <a:ea typeface="Trebuchet MS"/>
                          <a:cs typeface="Trebuchet MS"/>
                          <a:sym typeface="Trebuchet MS"/>
                        </a:rPr>
                        <a:t>per item</a:t>
                      </a:r>
                    </a:p>
                  </a:txBody>
                  <a:tcPr marL="91450" marR="91450" marT="45725" marB="45725">
                    <a:solidFill>
                      <a:srgbClr val="F9D3A0"/>
                    </a:solidFill>
                  </a:tcPr>
                </a:tc>
                <a:tc>
                  <a:txBody>
                    <a:bodyPr/>
                    <a:lstStyle/>
                    <a:p>
                      <a:pPr marL="0" marR="0" lvl="0" indent="0" algn="l" rtl="0">
                        <a:spcBef>
                          <a:spcPts val="0"/>
                        </a:spcBef>
                        <a:buSzPct val="25000"/>
                        <a:buNone/>
                      </a:pPr>
                      <a:r>
                        <a:rPr lang="en-US" sz="1100">
                          <a:solidFill>
                            <a:schemeClr val="dk1"/>
                          </a:solidFill>
                          <a:latin typeface="Trebuchet MS"/>
                          <a:ea typeface="Trebuchet MS"/>
                          <a:cs typeface="Trebuchet MS"/>
                          <a:sym typeface="Trebuchet MS"/>
                        </a:rPr>
                        <a:t>Items being promoted</a:t>
                      </a:r>
                    </a:p>
                  </a:txBody>
                  <a:tcPr marL="91450" marR="91450" marT="45725" marB="45725">
                    <a:solidFill>
                      <a:srgbClr val="F9D3A0"/>
                    </a:solidFill>
                  </a:tcPr>
                </a:tc>
                <a:tc>
                  <a:txBody>
                    <a:bodyPr/>
                    <a:lstStyle/>
                    <a:p>
                      <a:pPr marL="0" marR="0" lvl="0" indent="0" algn="l" rtl="0">
                        <a:lnSpc>
                          <a:spcPct val="100000"/>
                        </a:lnSpc>
                        <a:spcBef>
                          <a:spcPts val="0"/>
                        </a:spcBef>
                        <a:spcAft>
                          <a:spcPts val="0"/>
                        </a:spcAft>
                        <a:buClr>
                          <a:schemeClr val="lt1"/>
                        </a:buClr>
                        <a:buSzPct val="25000"/>
                        <a:buFont typeface="Trebuchet MS"/>
                        <a:buNone/>
                      </a:pPr>
                      <a:r>
                        <a:rPr lang="en-US" sz="1100"/>
                        <a:t>X</a:t>
                      </a:r>
                    </a:p>
                    <a:p>
                      <a:pPr marL="0" marR="0" lvl="0" indent="0" algn="l" rtl="0">
                        <a:spcBef>
                          <a:spcPts val="0"/>
                        </a:spcBef>
                        <a:buSzPct val="25000"/>
                        <a:buNone/>
                      </a:pPr>
                      <a:endParaRPr sz="1100"/>
                    </a:p>
                  </a:txBody>
                  <a:tcPr marL="91450" marR="91450" marT="45725" marB="45725">
                    <a:solidFill>
                      <a:srgbClr val="F9D3A0"/>
                    </a:solidFill>
                  </a:tcPr>
                </a:tc>
                <a:tc>
                  <a:txBody>
                    <a:bodyPr/>
                    <a:lstStyle/>
                    <a:p>
                      <a:pPr marL="0" marR="0" lvl="0" indent="0" algn="l" rtl="0">
                        <a:lnSpc>
                          <a:spcPct val="100000"/>
                        </a:lnSpc>
                        <a:spcBef>
                          <a:spcPts val="0"/>
                        </a:spcBef>
                        <a:spcAft>
                          <a:spcPts val="0"/>
                        </a:spcAft>
                        <a:buClr>
                          <a:schemeClr val="lt1"/>
                        </a:buClr>
                        <a:buSzPct val="25000"/>
                        <a:buFont typeface="Trebuchet MS"/>
                        <a:buNone/>
                      </a:pPr>
                      <a:r>
                        <a:rPr lang="en-US" sz="1100"/>
                        <a:t>X</a:t>
                      </a:r>
                    </a:p>
                    <a:p>
                      <a:pPr marL="0" marR="0" lvl="0" indent="0" algn="l" rtl="0">
                        <a:spcBef>
                          <a:spcPts val="0"/>
                        </a:spcBef>
                        <a:buSzPct val="25000"/>
                        <a:buNone/>
                      </a:pPr>
                      <a:endParaRPr sz="1100"/>
                    </a:p>
                  </a:txBody>
                  <a:tcPr marL="91450" marR="91450" marT="45725" marB="45725">
                    <a:solidFill>
                      <a:srgbClr val="F9D3A0"/>
                    </a:solidFill>
                  </a:tcPr>
                </a:tc>
                <a:tc>
                  <a:txBody>
                    <a:bodyPr/>
                    <a:lstStyle/>
                    <a:p>
                      <a:pPr marL="0" marR="0" lvl="0" indent="0" algn="l" rtl="0">
                        <a:spcBef>
                          <a:spcPts val="0"/>
                        </a:spcBef>
                        <a:buSzPct val="25000"/>
                        <a:buNone/>
                      </a:pPr>
                      <a:endParaRPr sz="1100"/>
                    </a:p>
                  </a:txBody>
                  <a:tcPr marL="91450" marR="91450" marT="45725" marB="45725">
                    <a:solidFill>
                      <a:srgbClr val="F9D3A0"/>
                    </a:solidFill>
                  </a:tcPr>
                </a:tc>
                <a:tc>
                  <a:txBody>
                    <a:bodyPr/>
                    <a:lstStyle/>
                    <a:p>
                      <a:pPr marL="0" marR="0" lvl="0" indent="0" algn="l" rtl="0">
                        <a:spcBef>
                          <a:spcPts val="0"/>
                        </a:spcBef>
                        <a:buSzPct val="25000"/>
                        <a:buNone/>
                      </a:pPr>
                      <a:endParaRPr sz="1100"/>
                    </a:p>
                  </a:txBody>
                  <a:tcPr marL="91450" marR="91450" marT="45725" marB="45725">
                    <a:solidFill>
                      <a:srgbClr val="F9D3A0"/>
                    </a:solidFill>
                  </a:tcPr>
                </a:tc>
                <a:tc>
                  <a:txBody>
                    <a:bodyPr/>
                    <a:lstStyle/>
                    <a:p>
                      <a:pPr marL="0" marR="0" lvl="0" indent="0" algn="l" rtl="0">
                        <a:spcBef>
                          <a:spcPts val="0"/>
                        </a:spcBef>
                        <a:buSzPct val="25000"/>
                        <a:buNone/>
                      </a:pPr>
                      <a:endParaRPr sz="1100"/>
                    </a:p>
                  </a:txBody>
                  <a:tcPr marL="91450" marR="91450" marT="45725" marB="45725">
                    <a:solidFill>
                      <a:srgbClr val="F9D3A0"/>
                    </a:solidFill>
                  </a:tcPr>
                </a:tc>
                <a:tc>
                  <a:txBody>
                    <a:bodyPr/>
                    <a:lstStyle/>
                    <a:p>
                      <a:pPr marL="0" marR="0" lvl="0" indent="0" algn="l" rtl="0">
                        <a:lnSpc>
                          <a:spcPct val="100000"/>
                        </a:lnSpc>
                        <a:spcBef>
                          <a:spcPts val="0"/>
                        </a:spcBef>
                        <a:spcAft>
                          <a:spcPts val="0"/>
                        </a:spcAft>
                        <a:buClr>
                          <a:schemeClr val="lt1"/>
                        </a:buClr>
                        <a:buSzPct val="25000"/>
                        <a:buFont typeface="Trebuchet MS"/>
                        <a:buNone/>
                      </a:pPr>
                      <a:r>
                        <a:rPr lang="en-US" sz="1100"/>
                        <a:t>X</a:t>
                      </a:r>
                    </a:p>
                    <a:p>
                      <a:pPr marL="0" marR="0" lvl="0" indent="0" algn="l" rtl="0">
                        <a:spcBef>
                          <a:spcPts val="0"/>
                        </a:spcBef>
                        <a:buSzPct val="25000"/>
                        <a:buNone/>
                      </a:pPr>
                      <a:endParaRPr sz="1100"/>
                    </a:p>
                  </a:txBody>
                  <a:tcPr marL="91450" marR="91450" marT="45725" marB="45725">
                    <a:solidFill>
                      <a:srgbClr val="F9D3A0"/>
                    </a:solidFill>
                  </a:tcPr>
                </a:tc>
                <a:tc>
                  <a:txBody>
                    <a:bodyPr/>
                    <a:lstStyle/>
                    <a:p>
                      <a:pPr marL="0" marR="0" lvl="0" indent="0" algn="l" rtl="0">
                        <a:lnSpc>
                          <a:spcPct val="100000"/>
                        </a:lnSpc>
                        <a:spcBef>
                          <a:spcPts val="0"/>
                        </a:spcBef>
                        <a:spcAft>
                          <a:spcPts val="0"/>
                        </a:spcAft>
                        <a:buClr>
                          <a:schemeClr val="lt1"/>
                        </a:buClr>
                        <a:buSzPct val="25000"/>
                        <a:buFont typeface="Trebuchet MS"/>
                        <a:buNone/>
                      </a:pPr>
                      <a:r>
                        <a:rPr lang="en-US" sz="1100"/>
                        <a:t>X</a:t>
                      </a:r>
                    </a:p>
                    <a:p>
                      <a:pPr marL="0" marR="0" lvl="0" indent="0" algn="l" rtl="0">
                        <a:spcBef>
                          <a:spcPts val="0"/>
                        </a:spcBef>
                        <a:buSzPct val="25000"/>
                        <a:buNone/>
                      </a:pPr>
                      <a:endParaRPr sz="1100"/>
                    </a:p>
                  </a:txBody>
                  <a:tcPr marL="91450" marR="91450" marT="45725" marB="45725">
                    <a:solidFill>
                      <a:srgbClr val="F9D3A0"/>
                    </a:solidFill>
                  </a:tcPr>
                </a:tc>
                <a:tc>
                  <a:txBody>
                    <a:bodyPr/>
                    <a:lstStyle/>
                    <a:p>
                      <a:pPr marL="0" marR="0" lvl="0" indent="0" algn="l" rtl="0">
                        <a:lnSpc>
                          <a:spcPct val="100000"/>
                        </a:lnSpc>
                        <a:spcBef>
                          <a:spcPts val="0"/>
                        </a:spcBef>
                        <a:spcAft>
                          <a:spcPts val="0"/>
                        </a:spcAft>
                        <a:buClr>
                          <a:schemeClr val="lt1"/>
                        </a:buClr>
                        <a:buSzPct val="25000"/>
                        <a:buFont typeface="Trebuchet MS"/>
                        <a:buNone/>
                      </a:pPr>
                      <a:r>
                        <a:rPr lang="en-US" sz="1100"/>
                        <a:t>X</a:t>
                      </a:r>
                    </a:p>
                    <a:p>
                      <a:pPr marL="0" marR="0" lvl="0" indent="0" algn="l" rtl="0">
                        <a:spcBef>
                          <a:spcPts val="0"/>
                        </a:spcBef>
                        <a:buSzPct val="25000"/>
                        <a:buNone/>
                      </a:pPr>
                      <a:endParaRPr sz="1100"/>
                    </a:p>
                  </a:txBody>
                  <a:tcPr marL="91450" marR="91450" marT="45725" marB="45725">
                    <a:solidFill>
                      <a:srgbClr val="F9D3A0"/>
                    </a:solidFill>
                  </a:tcPr>
                </a:tc>
                <a:extLst>
                  <a:ext uri="{0D108BD9-81ED-4DB2-BD59-A6C34878D82A}">
                    <a16:rowId xmlns:a16="http://schemas.microsoft.com/office/drawing/2014/main" val="10006"/>
                  </a:ext>
                </a:extLst>
              </a:tr>
              <a:tr h="348850">
                <a:tc vMerge="1">
                  <a:txBody>
                    <a:bodyPr/>
                    <a:lstStyle/>
                    <a:p>
                      <a:endParaRPr lang="en-US"/>
                    </a:p>
                  </a:txBody>
                  <a:tcPr/>
                </a:tc>
                <a:tc>
                  <a:txBody>
                    <a:bodyPr/>
                    <a:lstStyle/>
                    <a:p>
                      <a:pPr marL="0" marR="0" lvl="0" indent="0" algn="l" rtl="0">
                        <a:spcBef>
                          <a:spcPts val="0"/>
                        </a:spcBef>
                        <a:buSzPct val="25000"/>
                        <a:buNone/>
                      </a:pPr>
                      <a:r>
                        <a:rPr lang="en-US" sz="1100">
                          <a:solidFill>
                            <a:schemeClr val="dk1"/>
                          </a:solidFill>
                          <a:latin typeface="Trebuchet MS"/>
                          <a:ea typeface="Trebuchet MS"/>
                          <a:cs typeface="Trebuchet MS"/>
                          <a:sym typeface="Trebuchet MS"/>
                        </a:rPr>
                        <a:t>Freq_shoppers</a:t>
                      </a:r>
                    </a:p>
                  </a:txBody>
                  <a:tcPr marL="91450" marR="91450" marT="45725" marB="45725">
                    <a:solidFill>
                      <a:srgbClr val="F6BE71"/>
                    </a:solidFill>
                  </a:tcPr>
                </a:tc>
                <a:tc>
                  <a:txBody>
                    <a:bodyPr/>
                    <a:lstStyle/>
                    <a:p>
                      <a:pPr marL="0" marR="0" lvl="0" indent="0" algn="l" rtl="0">
                        <a:spcBef>
                          <a:spcPts val="0"/>
                        </a:spcBef>
                        <a:buSzPct val="25000"/>
                        <a:buNone/>
                      </a:pPr>
                      <a:r>
                        <a:rPr lang="en-US" sz="1100">
                          <a:solidFill>
                            <a:schemeClr val="dk1"/>
                          </a:solidFill>
                          <a:latin typeface="Trebuchet MS"/>
                          <a:ea typeface="Trebuchet MS"/>
                          <a:cs typeface="Trebuchet MS"/>
                          <a:sym typeface="Trebuchet MS"/>
                        </a:rPr>
                        <a:t>per order</a:t>
                      </a:r>
                    </a:p>
                  </a:txBody>
                  <a:tcPr marL="91450" marR="91450" marT="45725" marB="45725">
                    <a:solidFill>
                      <a:srgbClr val="F6BE71"/>
                    </a:solidFill>
                  </a:tcPr>
                </a:tc>
                <a:tc>
                  <a:txBody>
                    <a:bodyPr/>
                    <a:lstStyle/>
                    <a:p>
                      <a:pPr marL="0" marR="0" lvl="0" indent="0" algn="l" rtl="0">
                        <a:spcBef>
                          <a:spcPts val="0"/>
                        </a:spcBef>
                        <a:buSzPct val="25000"/>
                        <a:buNone/>
                      </a:pPr>
                      <a:r>
                        <a:rPr lang="en-US" sz="1100">
                          <a:solidFill>
                            <a:schemeClr val="dk1"/>
                          </a:solidFill>
                          <a:latin typeface="Trebuchet MS"/>
                          <a:ea typeface="Trebuchet MS"/>
                          <a:cs typeface="Trebuchet MS"/>
                          <a:sym typeface="Trebuchet MS"/>
                        </a:rPr>
                        <a:t>Customers earned</a:t>
                      </a:r>
                    </a:p>
                  </a:txBody>
                  <a:tcPr marL="91450" marR="91450" marT="45725" marB="45725">
                    <a:solidFill>
                      <a:srgbClr val="F6BE71"/>
                    </a:solidFill>
                  </a:tcPr>
                </a:tc>
                <a:tc>
                  <a:txBody>
                    <a:bodyPr/>
                    <a:lstStyle/>
                    <a:p>
                      <a:pPr marL="0" marR="0" lvl="0" indent="0" algn="l" rtl="0">
                        <a:lnSpc>
                          <a:spcPct val="100000"/>
                        </a:lnSpc>
                        <a:spcBef>
                          <a:spcPts val="0"/>
                        </a:spcBef>
                        <a:spcAft>
                          <a:spcPts val="0"/>
                        </a:spcAft>
                        <a:buClr>
                          <a:schemeClr val="lt1"/>
                        </a:buClr>
                        <a:buSzPct val="25000"/>
                        <a:buFont typeface="Trebuchet MS"/>
                        <a:buNone/>
                      </a:pPr>
                      <a:r>
                        <a:rPr lang="en-US" sz="1100"/>
                        <a:t>X</a:t>
                      </a:r>
                    </a:p>
                    <a:p>
                      <a:pPr marL="0" marR="0" lvl="0" indent="0" algn="l" rtl="0">
                        <a:spcBef>
                          <a:spcPts val="0"/>
                        </a:spcBef>
                        <a:buSzPct val="25000"/>
                        <a:buNone/>
                      </a:pPr>
                      <a:endParaRPr sz="1100"/>
                    </a:p>
                  </a:txBody>
                  <a:tcPr marL="91450" marR="91450" marT="45725" marB="45725">
                    <a:solidFill>
                      <a:srgbClr val="F6BE71"/>
                    </a:solidFill>
                  </a:tcPr>
                </a:tc>
                <a:tc>
                  <a:txBody>
                    <a:bodyPr/>
                    <a:lstStyle/>
                    <a:p>
                      <a:pPr marL="0" marR="0" lvl="0" indent="0" algn="l" rtl="0">
                        <a:lnSpc>
                          <a:spcPct val="100000"/>
                        </a:lnSpc>
                        <a:spcBef>
                          <a:spcPts val="0"/>
                        </a:spcBef>
                        <a:spcAft>
                          <a:spcPts val="0"/>
                        </a:spcAft>
                        <a:buClr>
                          <a:schemeClr val="lt1"/>
                        </a:buClr>
                        <a:buSzPct val="25000"/>
                        <a:buFont typeface="Trebuchet MS"/>
                        <a:buNone/>
                      </a:pPr>
                      <a:r>
                        <a:rPr lang="en-US" sz="1100"/>
                        <a:t>X</a:t>
                      </a:r>
                    </a:p>
                    <a:p>
                      <a:pPr marL="0" marR="0" lvl="0" indent="0" algn="l" rtl="0">
                        <a:spcBef>
                          <a:spcPts val="0"/>
                        </a:spcBef>
                        <a:buSzPct val="25000"/>
                        <a:buNone/>
                      </a:pPr>
                      <a:endParaRPr sz="1100"/>
                    </a:p>
                  </a:txBody>
                  <a:tcPr marL="91450" marR="91450" marT="45725" marB="45725">
                    <a:solidFill>
                      <a:srgbClr val="F6BE71"/>
                    </a:solidFill>
                  </a:tcPr>
                </a:tc>
                <a:tc>
                  <a:txBody>
                    <a:bodyPr/>
                    <a:lstStyle/>
                    <a:p>
                      <a:pPr marL="0" marR="0" lvl="0" indent="0" algn="l" rtl="0">
                        <a:spcBef>
                          <a:spcPts val="0"/>
                        </a:spcBef>
                        <a:buSzPct val="25000"/>
                        <a:buNone/>
                      </a:pPr>
                      <a:endParaRPr sz="1100"/>
                    </a:p>
                  </a:txBody>
                  <a:tcPr marL="91450" marR="91450" marT="45725" marB="45725">
                    <a:solidFill>
                      <a:srgbClr val="F6BE71"/>
                    </a:solidFill>
                  </a:tcPr>
                </a:tc>
                <a:tc>
                  <a:txBody>
                    <a:bodyPr/>
                    <a:lstStyle/>
                    <a:p>
                      <a:pPr marL="0" marR="0" lvl="0" indent="0" algn="l" rtl="0">
                        <a:spcBef>
                          <a:spcPts val="0"/>
                        </a:spcBef>
                        <a:buSzPct val="25000"/>
                        <a:buNone/>
                      </a:pPr>
                      <a:endParaRPr sz="1100"/>
                    </a:p>
                  </a:txBody>
                  <a:tcPr marL="91450" marR="91450" marT="45725" marB="45725">
                    <a:solidFill>
                      <a:srgbClr val="F6BE71"/>
                    </a:solidFill>
                  </a:tcPr>
                </a:tc>
                <a:tc>
                  <a:txBody>
                    <a:bodyPr/>
                    <a:lstStyle/>
                    <a:p>
                      <a:pPr marL="0" marR="0" lvl="0" indent="0" algn="l" rtl="0">
                        <a:lnSpc>
                          <a:spcPct val="100000"/>
                        </a:lnSpc>
                        <a:spcBef>
                          <a:spcPts val="0"/>
                        </a:spcBef>
                        <a:spcAft>
                          <a:spcPts val="0"/>
                        </a:spcAft>
                        <a:buClr>
                          <a:schemeClr val="lt1"/>
                        </a:buClr>
                        <a:buSzPct val="25000"/>
                        <a:buFont typeface="Trebuchet MS"/>
                        <a:buNone/>
                      </a:pPr>
                      <a:r>
                        <a:rPr lang="en-US" sz="1100"/>
                        <a:t>X</a:t>
                      </a:r>
                    </a:p>
                    <a:p>
                      <a:pPr marL="0" marR="0" lvl="0" indent="0" algn="l" rtl="0">
                        <a:spcBef>
                          <a:spcPts val="0"/>
                        </a:spcBef>
                        <a:buSzPct val="25000"/>
                        <a:buNone/>
                      </a:pPr>
                      <a:endParaRPr sz="1100"/>
                    </a:p>
                  </a:txBody>
                  <a:tcPr marL="91450" marR="91450" marT="45725" marB="45725">
                    <a:solidFill>
                      <a:srgbClr val="F6BE71"/>
                    </a:solidFill>
                  </a:tcPr>
                </a:tc>
                <a:tc>
                  <a:txBody>
                    <a:bodyPr/>
                    <a:lstStyle/>
                    <a:p>
                      <a:pPr marL="0" marR="0" lvl="0" indent="0" algn="l" rtl="0">
                        <a:lnSpc>
                          <a:spcPct val="100000"/>
                        </a:lnSpc>
                        <a:spcBef>
                          <a:spcPts val="0"/>
                        </a:spcBef>
                        <a:spcAft>
                          <a:spcPts val="0"/>
                        </a:spcAft>
                        <a:buClr>
                          <a:schemeClr val="lt1"/>
                        </a:buClr>
                        <a:buSzPct val="25000"/>
                        <a:buFont typeface="Trebuchet MS"/>
                        <a:buNone/>
                      </a:pPr>
                      <a:r>
                        <a:rPr lang="en-US" sz="1100"/>
                        <a:t>X</a:t>
                      </a:r>
                    </a:p>
                    <a:p>
                      <a:pPr marL="0" marR="0" lvl="0" indent="0" algn="l" rtl="0">
                        <a:spcBef>
                          <a:spcPts val="0"/>
                        </a:spcBef>
                        <a:buSzPct val="25000"/>
                        <a:buNone/>
                      </a:pPr>
                      <a:endParaRPr sz="1100"/>
                    </a:p>
                  </a:txBody>
                  <a:tcPr marL="91450" marR="91450" marT="45725" marB="45725">
                    <a:solidFill>
                      <a:srgbClr val="F6BE71"/>
                    </a:solidFill>
                  </a:tcPr>
                </a:tc>
                <a:tc>
                  <a:txBody>
                    <a:bodyPr/>
                    <a:lstStyle/>
                    <a:p>
                      <a:pPr marL="0" marR="0" lvl="0" indent="0" algn="l" rtl="0">
                        <a:lnSpc>
                          <a:spcPct val="100000"/>
                        </a:lnSpc>
                        <a:spcBef>
                          <a:spcPts val="0"/>
                        </a:spcBef>
                        <a:spcAft>
                          <a:spcPts val="0"/>
                        </a:spcAft>
                        <a:buClr>
                          <a:schemeClr val="lt1"/>
                        </a:buClr>
                        <a:buSzPct val="25000"/>
                        <a:buFont typeface="Trebuchet MS"/>
                        <a:buNone/>
                      </a:pPr>
                      <a:r>
                        <a:rPr lang="en-US" sz="1100"/>
                        <a:t>X</a:t>
                      </a:r>
                    </a:p>
                    <a:p>
                      <a:pPr marL="0" marR="0" lvl="0" indent="0" algn="l" rtl="0">
                        <a:spcBef>
                          <a:spcPts val="0"/>
                        </a:spcBef>
                        <a:buSzPct val="25000"/>
                        <a:buNone/>
                      </a:pPr>
                      <a:endParaRPr sz="1100"/>
                    </a:p>
                  </a:txBody>
                  <a:tcPr marL="91450" marR="91450" marT="45725" marB="45725">
                    <a:solidFill>
                      <a:srgbClr val="F6BE71"/>
                    </a:solidFill>
                  </a:tcPr>
                </a:tc>
                <a:tc>
                  <a:txBody>
                    <a:bodyPr/>
                    <a:lstStyle/>
                    <a:p>
                      <a:pPr marL="0" marR="0" lvl="0" indent="0" algn="l" rtl="0">
                        <a:lnSpc>
                          <a:spcPct val="100000"/>
                        </a:lnSpc>
                        <a:spcBef>
                          <a:spcPts val="0"/>
                        </a:spcBef>
                        <a:spcAft>
                          <a:spcPts val="0"/>
                        </a:spcAft>
                        <a:buClr>
                          <a:schemeClr val="lt1"/>
                        </a:buClr>
                        <a:buSzPct val="25000"/>
                        <a:buFont typeface="Trebuchet MS"/>
                        <a:buNone/>
                      </a:pPr>
                      <a:r>
                        <a:rPr lang="en-US" sz="1100"/>
                        <a:t>X</a:t>
                      </a:r>
                    </a:p>
                    <a:p>
                      <a:pPr marL="0" marR="0" lvl="0" indent="0" algn="l" rtl="0">
                        <a:spcBef>
                          <a:spcPts val="0"/>
                        </a:spcBef>
                        <a:buSzPct val="25000"/>
                        <a:buNone/>
                      </a:pPr>
                      <a:endParaRPr sz="1100"/>
                    </a:p>
                  </a:txBody>
                  <a:tcPr marL="91450" marR="91450" marT="45725" marB="45725">
                    <a:solidFill>
                      <a:srgbClr val="F6BE71"/>
                    </a:solidFill>
                  </a:tcPr>
                </a:tc>
                <a:extLst>
                  <a:ext uri="{0D108BD9-81ED-4DB2-BD59-A6C34878D82A}">
                    <a16:rowId xmlns:a16="http://schemas.microsoft.com/office/drawing/2014/main" val="10007"/>
                  </a:ext>
                </a:extLst>
              </a:tr>
              <a:tr h="348850">
                <a:tc rowSpan="2">
                  <a:txBody>
                    <a:bodyPr/>
                    <a:lstStyle/>
                    <a:p>
                      <a:pPr marL="0" marR="0" lvl="0" indent="0" algn="ctr" rtl="0">
                        <a:spcBef>
                          <a:spcPts val="0"/>
                        </a:spcBef>
                        <a:buSzPct val="25000"/>
                        <a:buNone/>
                      </a:pPr>
                      <a:r>
                        <a:rPr lang="en-US" sz="1100" b="1">
                          <a:solidFill>
                            <a:schemeClr val="dk1"/>
                          </a:solidFill>
                          <a:latin typeface="Trebuchet MS"/>
                          <a:ea typeface="Trebuchet MS"/>
                          <a:cs typeface="Trebuchet MS"/>
                          <a:sym typeface="Trebuchet MS"/>
                        </a:rPr>
                        <a:t>Delivery Process</a:t>
                      </a:r>
                    </a:p>
                  </a:txBody>
                  <a:tcPr marL="91450" marR="91450" marT="45725" marB="45725">
                    <a:solidFill>
                      <a:srgbClr val="B76F0B"/>
                    </a:solidFill>
                  </a:tcPr>
                </a:tc>
                <a:tc>
                  <a:txBody>
                    <a:bodyPr/>
                    <a:lstStyle/>
                    <a:p>
                      <a:pPr marL="0" marR="0" lvl="0" indent="0" algn="l" rtl="0">
                        <a:spcBef>
                          <a:spcPts val="0"/>
                        </a:spcBef>
                        <a:buSzPct val="25000"/>
                        <a:buNone/>
                      </a:pPr>
                      <a:r>
                        <a:rPr lang="en-US" sz="1100">
                          <a:solidFill>
                            <a:schemeClr val="dk1"/>
                          </a:solidFill>
                          <a:latin typeface="Trebuchet MS"/>
                          <a:ea typeface="Trebuchet MS"/>
                          <a:cs typeface="Trebuchet MS"/>
                          <a:sym typeface="Trebuchet MS"/>
                        </a:rPr>
                        <a:t>Ship_product</a:t>
                      </a:r>
                    </a:p>
                  </a:txBody>
                  <a:tcPr marL="91450" marR="91450" marT="45725" marB="45725">
                    <a:solidFill>
                      <a:srgbClr val="F9D3A0"/>
                    </a:solidFill>
                  </a:tcPr>
                </a:tc>
                <a:tc>
                  <a:txBody>
                    <a:bodyPr/>
                    <a:lstStyle/>
                    <a:p>
                      <a:pPr marL="0" marR="0" lvl="0" indent="0" algn="l" rtl="0">
                        <a:spcBef>
                          <a:spcPts val="0"/>
                        </a:spcBef>
                        <a:buSzPct val="25000"/>
                        <a:buNone/>
                      </a:pPr>
                      <a:r>
                        <a:rPr lang="en-US" sz="1100">
                          <a:solidFill>
                            <a:schemeClr val="dk1"/>
                          </a:solidFill>
                          <a:latin typeface="Trebuchet MS"/>
                          <a:ea typeface="Trebuchet MS"/>
                          <a:cs typeface="Trebuchet MS"/>
                          <a:sym typeface="Trebuchet MS"/>
                        </a:rPr>
                        <a:t>per item</a:t>
                      </a:r>
                    </a:p>
                  </a:txBody>
                  <a:tcPr marL="91450" marR="91450" marT="45725" marB="45725">
                    <a:solidFill>
                      <a:srgbClr val="F9D3A0"/>
                    </a:solidFill>
                  </a:tcPr>
                </a:tc>
                <a:tc>
                  <a:txBody>
                    <a:bodyPr/>
                    <a:lstStyle/>
                    <a:p>
                      <a:pPr marL="0" marR="0" lvl="0" indent="0" algn="l" rtl="0">
                        <a:spcBef>
                          <a:spcPts val="0"/>
                        </a:spcBef>
                        <a:buSzPct val="25000"/>
                        <a:buNone/>
                      </a:pPr>
                      <a:r>
                        <a:rPr lang="en-US" sz="1100">
                          <a:solidFill>
                            <a:schemeClr val="dk1"/>
                          </a:solidFill>
                          <a:latin typeface="Trebuchet MS"/>
                          <a:ea typeface="Trebuchet MS"/>
                          <a:cs typeface="Trebuchet MS"/>
                          <a:sym typeface="Trebuchet MS"/>
                        </a:rPr>
                        <a:t>Products shipped</a:t>
                      </a:r>
                    </a:p>
                  </a:txBody>
                  <a:tcPr marL="91450" marR="91450" marT="45725" marB="45725">
                    <a:solidFill>
                      <a:srgbClr val="F9D3A0"/>
                    </a:solidFill>
                  </a:tcPr>
                </a:tc>
                <a:tc>
                  <a:txBody>
                    <a:bodyPr/>
                    <a:lstStyle/>
                    <a:p>
                      <a:pPr marL="0" marR="0" lvl="0" indent="0" algn="l" rtl="0">
                        <a:lnSpc>
                          <a:spcPct val="100000"/>
                        </a:lnSpc>
                        <a:spcBef>
                          <a:spcPts val="0"/>
                        </a:spcBef>
                        <a:spcAft>
                          <a:spcPts val="0"/>
                        </a:spcAft>
                        <a:buClr>
                          <a:schemeClr val="lt1"/>
                        </a:buClr>
                        <a:buSzPct val="25000"/>
                        <a:buFont typeface="Trebuchet MS"/>
                        <a:buNone/>
                      </a:pPr>
                      <a:r>
                        <a:rPr lang="en-US" sz="1100"/>
                        <a:t>X</a:t>
                      </a:r>
                    </a:p>
                    <a:p>
                      <a:pPr marL="0" marR="0" lvl="0" indent="0" algn="l" rtl="0">
                        <a:spcBef>
                          <a:spcPts val="0"/>
                        </a:spcBef>
                        <a:buSzPct val="25000"/>
                        <a:buNone/>
                      </a:pPr>
                      <a:endParaRPr sz="1100"/>
                    </a:p>
                  </a:txBody>
                  <a:tcPr marL="91450" marR="91450" marT="45725" marB="45725">
                    <a:solidFill>
                      <a:srgbClr val="F9D3A0"/>
                    </a:solidFill>
                  </a:tcPr>
                </a:tc>
                <a:tc>
                  <a:txBody>
                    <a:bodyPr/>
                    <a:lstStyle/>
                    <a:p>
                      <a:pPr marL="0" marR="0" lvl="0" indent="0" algn="l" rtl="0">
                        <a:lnSpc>
                          <a:spcPct val="100000"/>
                        </a:lnSpc>
                        <a:spcBef>
                          <a:spcPts val="0"/>
                        </a:spcBef>
                        <a:spcAft>
                          <a:spcPts val="0"/>
                        </a:spcAft>
                        <a:buClr>
                          <a:schemeClr val="lt1"/>
                        </a:buClr>
                        <a:buSzPct val="25000"/>
                        <a:buFont typeface="Trebuchet MS"/>
                        <a:buNone/>
                      </a:pPr>
                      <a:r>
                        <a:rPr lang="en-US" sz="1100"/>
                        <a:t>X</a:t>
                      </a:r>
                    </a:p>
                    <a:p>
                      <a:pPr marL="0" marR="0" lvl="0" indent="0" algn="l" rtl="0">
                        <a:spcBef>
                          <a:spcPts val="0"/>
                        </a:spcBef>
                        <a:buSzPct val="25000"/>
                        <a:buNone/>
                      </a:pPr>
                      <a:endParaRPr sz="1100"/>
                    </a:p>
                  </a:txBody>
                  <a:tcPr marL="91450" marR="91450" marT="45725" marB="45725">
                    <a:solidFill>
                      <a:srgbClr val="F9D3A0"/>
                    </a:solidFill>
                  </a:tcPr>
                </a:tc>
                <a:tc>
                  <a:txBody>
                    <a:bodyPr/>
                    <a:lstStyle/>
                    <a:p>
                      <a:pPr marL="0" marR="0" lvl="0" indent="0" algn="l" rtl="0">
                        <a:spcBef>
                          <a:spcPts val="0"/>
                        </a:spcBef>
                        <a:buSzPct val="25000"/>
                        <a:buNone/>
                      </a:pPr>
                      <a:r>
                        <a:rPr lang="en-US" sz="1100"/>
                        <a:t>X</a:t>
                      </a:r>
                    </a:p>
                  </a:txBody>
                  <a:tcPr marL="91450" marR="91450" marT="45725" marB="45725">
                    <a:solidFill>
                      <a:srgbClr val="F9D3A0"/>
                    </a:solidFill>
                  </a:tcPr>
                </a:tc>
                <a:tc>
                  <a:txBody>
                    <a:bodyPr/>
                    <a:lstStyle/>
                    <a:p>
                      <a:pPr marL="0" marR="0" lvl="0" indent="0" algn="l" rtl="0">
                        <a:lnSpc>
                          <a:spcPct val="100000"/>
                        </a:lnSpc>
                        <a:spcBef>
                          <a:spcPts val="0"/>
                        </a:spcBef>
                        <a:spcAft>
                          <a:spcPts val="0"/>
                        </a:spcAft>
                        <a:buClr>
                          <a:schemeClr val="lt1"/>
                        </a:buClr>
                        <a:buSzPct val="25000"/>
                        <a:buFont typeface="Trebuchet MS"/>
                        <a:buNone/>
                      </a:pPr>
                      <a:r>
                        <a:rPr lang="en-US" sz="1100"/>
                        <a:t>X</a:t>
                      </a:r>
                    </a:p>
                    <a:p>
                      <a:pPr marL="0" marR="0" lvl="0" indent="0" algn="l" rtl="0">
                        <a:spcBef>
                          <a:spcPts val="0"/>
                        </a:spcBef>
                        <a:buSzPct val="25000"/>
                        <a:buNone/>
                      </a:pPr>
                      <a:endParaRPr sz="1100"/>
                    </a:p>
                  </a:txBody>
                  <a:tcPr marL="91450" marR="91450" marT="45725" marB="45725">
                    <a:solidFill>
                      <a:srgbClr val="F9D3A0"/>
                    </a:solidFill>
                  </a:tcPr>
                </a:tc>
                <a:tc>
                  <a:txBody>
                    <a:bodyPr/>
                    <a:lstStyle/>
                    <a:p>
                      <a:pPr marL="0" marR="0" lvl="0" indent="0" algn="l" rtl="0">
                        <a:lnSpc>
                          <a:spcPct val="100000"/>
                        </a:lnSpc>
                        <a:spcBef>
                          <a:spcPts val="0"/>
                        </a:spcBef>
                        <a:spcAft>
                          <a:spcPts val="0"/>
                        </a:spcAft>
                        <a:buClr>
                          <a:schemeClr val="lt1"/>
                        </a:buClr>
                        <a:buSzPct val="25000"/>
                        <a:buFont typeface="Trebuchet MS"/>
                        <a:buNone/>
                      </a:pPr>
                      <a:r>
                        <a:rPr lang="en-US" sz="1100"/>
                        <a:t>X</a:t>
                      </a:r>
                    </a:p>
                    <a:p>
                      <a:pPr marL="0" marR="0" lvl="0" indent="0" algn="l" rtl="0">
                        <a:spcBef>
                          <a:spcPts val="0"/>
                        </a:spcBef>
                        <a:buSzPct val="25000"/>
                        <a:buNone/>
                      </a:pPr>
                      <a:endParaRPr sz="1100"/>
                    </a:p>
                  </a:txBody>
                  <a:tcPr marL="91450" marR="91450" marT="45725" marB="45725">
                    <a:solidFill>
                      <a:srgbClr val="F9D3A0"/>
                    </a:solidFill>
                  </a:tcPr>
                </a:tc>
                <a:tc>
                  <a:txBody>
                    <a:bodyPr/>
                    <a:lstStyle/>
                    <a:p>
                      <a:pPr marL="0" marR="0" lvl="0" indent="0" algn="l" rtl="0">
                        <a:spcBef>
                          <a:spcPts val="0"/>
                        </a:spcBef>
                        <a:buSzPct val="25000"/>
                        <a:buNone/>
                      </a:pPr>
                      <a:endParaRPr sz="1100"/>
                    </a:p>
                  </a:txBody>
                  <a:tcPr marL="91450" marR="91450" marT="45725" marB="45725">
                    <a:solidFill>
                      <a:srgbClr val="F9D3A0"/>
                    </a:solidFill>
                  </a:tcPr>
                </a:tc>
                <a:tc>
                  <a:txBody>
                    <a:bodyPr/>
                    <a:lstStyle/>
                    <a:p>
                      <a:pPr marL="0" marR="0" lvl="0" indent="0" algn="l" rtl="0">
                        <a:lnSpc>
                          <a:spcPct val="100000"/>
                        </a:lnSpc>
                        <a:spcBef>
                          <a:spcPts val="0"/>
                        </a:spcBef>
                        <a:spcAft>
                          <a:spcPts val="0"/>
                        </a:spcAft>
                        <a:buClr>
                          <a:schemeClr val="lt1"/>
                        </a:buClr>
                        <a:buSzPct val="25000"/>
                        <a:buFont typeface="Trebuchet MS"/>
                        <a:buNone/>
                      </a:pPr>
                      <a:endParaRPr sz="1100">
                        <a:latin typeface="Arial"/>
                        <a:ea typeface="Arial"/>
                        <a:cs typeface="Arial"/>
                        <a:sym typeface="Arial"/>
                      </a:endParaRPr>
                    </a:p>
                    <a:p>
                      <a:pPr marL="0" marR="0" lvl="0" indent="0" algn="l" rtl="0">
                        <a:spcBef>
                          <a:spcPts val="0"/>
                        </a:spcBef>
                        <a:buSzPct val="25000"/>
                        <a:buNone/>
                      </a:pPr>
                      <a:endParaRPr sz="1100"/>
                    </a:p>
                  </a:txBody>
                  <a:tcPr marL="91450" marR="91450" marT="45725" marB="45725">
                    <a:solidFill>
                      <a:srgbClr val="F9D3A0"/>
                    </a:solidFill>
                  </a:tcPr>
                </a:tc>
                <a:tc>
                  <a:txBody>
                    <a:bodyPr/>
                    <a:lstStyle/>
                    <a:p>
                      <a:pPr marL="0" marR="0" lvl="0" indent="0" algn="l" rtl="0">
                        <a:lnSpc>
                          <a:spcPct val="100000"/>
                        </a:lnSpc>
                        <a:spcBef>
                          <a:spcPts val="0"/>
                        </a:spcBef>
                        <a:spcAft>
                          <a:spcPts val="0"/>
                        </a:spcAft>
                        <a:buClr>
                          <a:schemeClr val="lt1"/>
                        </a:buClr>
                        <a:buSzPct val="25000"/>
                        <a:buFont typeface="Trebuchet MS"/>
                        <a:buNone/>
                      </a:pPr>
                      <a:r>
                        <a:rPr lang="en-US" sz="1100"/>
                        <a:t>X</a:t>
                      </a:r>
                    </a:p>
                    <a:p>
                      <a:pPr marL="0" marR="0" lvl="0" indent="0" algn="l" rtl="0">
                        <a:spcBef>
                          <a:spcPts val="0"/>
                        </a:spcBef>
                        <a:buSzPct val="25000"/>
                        <a:buNone/>
                      </a:pPr>
                      <a:endParaRPr sz="1100"/>
                    </a:p>
                  </a:txBody>
                  <a:tcPr marL="91450" marR="91450" marT="45725" marB="45725">
                    <a:solidFill>
                      <a:srgbClr val="F9D3A0"/>
                    </a:solidFill>
                  </a:tcPr>
                </a:tc>
                <a:extLst>
                  <a:ext uri="{0D108BD9-81ED-4DB2-BD59-A6C34878D82A}">
                    <a16:rowId xmlns:a16="http://schemas.microsoft.com/office/drawing/2014/main" val="10008"/>
                  </a:ext>
                </a:extLst>
              </a:tr>
              <a:tr h="348850">
                <a:tc vMerge="1">
                  <a:txBody>
                    <a:bodyPr/>
                    <a:lstStyle/>
                    <a:p>
                      <a:endParaRPr lang="en-US"/>
                    </a:p>
                  </a:txBody>
                  <a:tcPr/>
                </a:tc>
                <a:tc>
                  <a:txBody>
                    <a:bodyPr/>
                    <a:lstStyle/>
                    <a:p>
                      <a:pPr marL="0" marR="0" lvl="0" indent="0" algn="l" rtl="0">
                        <a:spcBef>
                          <a:spcPts val="0"/>
                        </a:spcBef>
                        <a:buSzPct val="25000"/>
                        <a:buNone/>
                      </a:pPr>
                      <a:r>
                        <a:rPr lang="en-US" sz="1100">
                          <a:solidFill>
                            <a:schemeClr val="dk1"/>
                          </a:solidFill>
                          <a:latin typeface="Trebuchet MS"/>
                          <a:ea typeface="Trebuchet MS"/>
                          <a:cs typeface="Trebuchet MS"/>
                          <a:sym typeface="Trebuchet MS"/>
                        </a:rPr>
                        <a:t>Deliver_product</a:t>
                      </a:r>
                    </a:p>
                  </a:txBody>
                  <a:tcPr marL="91450" marR="91450" marT="45725" marB="45725">
                    <a:solidFill>
                      <a:srgbClr val="F6BE71"/>
                    </a:solidFill>
                  </a:tcPr>
                </a:tc>
                <a:tc>
                  <a:txBody>
                    <a:bodyPr/>
                    <a:lstStyle/>
                    <a:p>
                      <a:pPr marL="0" marR="0" lvl="0" indent="0" algn="l" rtl="0">
                        <a:spcBef>
                          <a:spcPts val="0"/>
                        </a:spcBef>
                        <a:buSzPct val="25000"/>
                        <a:buNone/>
                      </a:pPr>
                      <a:r>
                        <a:rPr lang="en-US" sz="1100">
                          <a:solidFill>
                            <a:schemeClr val="dk1"/>
                          </a:solidFill>
                          <a:latin typeface="Trebuchet MS"/>
                          <a:ea typeface="Trebuchet MS"/>
                          <a:cs typeface="Trebuchet MS"/>
                          <a:sym typeface="Trebuchet MS"/>
                        </a:rPr>
                        <a:t>per item</a:t>
                      </a:r>
                    </a:p>
                  </a:txBody>
                  <a:tcPr marL="91450" marR="91450" marT="45725" marB="45725">
                    <a:solidFill>
                      <a:srgbClr val="F6BE71"/>
                    </a:solidFill>
                  </a:tcPr>
                </a:tc>
                <a:tc>
                  <a:txBody>
                    <a:bodyPr/>
                    <a:lstStyle/>
                    <a:p>
                      <a:pPr marL="0" marR="0" lvl="0" indent="0" algn="l" rtl="0">
                        <a:spcBef>
                          <a:spcPts val="0"/>
                        </a:spcBef>
                        <a:buSzPct val="25000"/>
                        <a:buNone/>
                      </a:pPr>
                      <a:r>
                        <a:rPr lang="en-US" sz="1100">
                          <a:solidFill>
                            <a:schemeClr val="dk1"/>
                          </a:solidFill>
                          <a:latin typeface="Trebuchet MS"/>
                          <a:ea typeface="Trebuchet MS"/>
                          <a:cs typeface="Trebuchet MS"/>
                          <a:sym typeface="Trebuchet MS"/>
                        </a:rPr>
                        <a:t>Products delivered</a:t>
                      </a:r>
                    </a:p>
                  </a:txBody>
                  <a:tcPr marL="91450" marR="91450" marT="45725" marB="45725">
                    <a:solidFill>
                      <a:srgbClr val="F6BE71"/>
                    </a:solidFill>
                  </a:tcPr>
                </a:tc>
                <a:tc>
                  <a:txBody>
                    <a:bodyPr/>
                    <a:lstStyle/>
                    <a:p>
                      <a:pPr marL="0" marR="0" lvl="0" indent="0" algn="l" rtl="0">
                        <a:lnSpc>
                          <a:spcPct val="100000"/>
                        </a:lnSpc>
                        <a:spcBef>
                          <a:spcPts val="0"/>
                        </a:spcBef>
                        <a:spcAft>
                          <a:spcPts val="0"/>
                        </a:spcAft>
                        <a:buClr>
                          <a:schemeClr val="lt1"/>
                        </a:buClr>
                        <a:buSzPct val="25000"/>
                        <a:buFont typeface="Trebuchet MS"/>
                        <a:buNone/>
                      </a:pPr>
                      <a:r>
                        <a:rPr lang="en-US" sz="1100"/>
                        <a:t>X</a:t>
                      </a:r>
                    </a:p>
                    <a:p>
                      <a:pPr marL="0" marR="0" lvl="0" indent="0" algn="l" rtl="0">
                        <a:spcBef>
                          <a:spcPts val="0"/>
                        </a:spcBef>
                        <a:buSzPct val="25000"/>
                        <a:buNone/>
                      </a:pPr>
                      <a:endParaRPr sz="1100"/>
                    </a:p>
                  </a:txBody>
                  <a:tcPr marL="91450" marR="91450" marT="45725" marB="45725">
                    <a:solidFill>
                      <a:srgbClr val="F6BE71"/>
                    </a:solidFill>
                  </a:tcPr>
                </a:tc>
                <a:tc>
                  <a:txBody>
                    <a:bodyPr/>
                    <a:lstStyle/>
                    <a:p>
                      <a:pPr marL="0" marR="0" lvl="0" indent="0" algn="l" rtl="0">
                        <a:lnSpc>
                          <a:spcPct val="100000"/>
                        </a:lnSpc>
                        <a:spcBef>
                          <a:spcPts val="0"/>
                        </a:spcBef>
                        <a:spcAft>
                          <a:spcPts val="0"/>
                        </a:spcAft>
                        <a:buClr>
                          <a:schemeClr val="lt1"/>
                        </a:buClr>
                        <a:buSzPct val="25000"/>
                        <a:buFont typeface="Trebuchet MS"/>
                        <a:buNone/>
                      </a:pPr>
                      <a:r>
                        <a:rPr lang="en-US" sz="1100"/>
                        <a:t>X</a:t>
                      </a:r>
                    </a:p>
                    <a:p>
                      <a:pPr marL="0" marR="0" lvl="0" indent="0" algn="l" rtl="0">
                        <a:spcBef>
                          <a:spcPts val="0"/>
                        </a:spcBef>
                        <a:buSzPct val="25000"/>
                        <a:buNone/>
                      </a:pPr>
                      <a:endParaRPr sz="1100"/>
                    </a:p>
                  </a:txBody>
                  <a:tcPr marL="91450" marR="91450" marT="45725" marB="45725">
                    <a:solidFill>
                      <a:srgbClr val="F6BE71"/>
                    </a:solidFill>
                  </a:tcPr>
                </a:tc>
                <a:tc>
                  <a:txBody>
                    <a:bodyPr/>
                    <a:lstStyle/>
                    <a:p>
                      <a:pPr marL="0" marR="0" lvl="0" indent="0" algn="l" rtl="0">
                        <a:spcBef>
                          <a:spcPts val="0"/>
                        </a:spcBef>
                        <a:buSzPct val="25000"/>
                        <a:buNone/>
                      </a:pPr>
                      <a:r>
                        <a:rPr lang="en-US" sz="1100"/>
                        <a:t>X</a:t>
                      </a:r>
                    </a:p>
                  </a:txBody>
                  <a:tcPr marL="91450" marR="91450" marT="45725" marB="45725">
                    <a:solidFill>
                      <a:srgbClr val="F6BE71"/>
                    </a:solidFill>
                  </a:tcPr>
                </a:tc>
                <a:tc>
                  <a:txBody>
                    <a:bodyPr/>
                    <a:lstStyle/>
                    <a:p>
                      <a:pPr marL="0" marR="0" lvl="0" indent="0" algn="l" rtl="0">
                        <a:spcBef>
                          <a:spcPts val="0"/>
                        </a:spcBef>
                        <a:buSzPct val="25000"/>
                        <a:buNone/>
                      </a:pPr>
                      <a:r>
                        <a:rPr lang="en-US" sz="1100"/>
                        <a:t>X</a:t>
                      </a:r>
                    </a:p>
                  </a:txBody>
                  <a:tcPr marL="91450" marR="91450" marT="45725" marB="45725">
                    <a:solidFill>
                      <a:srgbClr val="F6BE71"/>
                    </a:solidFill>
                  </a:tcPr>
                </a:tc>
                <a:tc>
                  <a:txBody>
                    <a:bodyPr/>
                    <a:lstStyle/>
                    <a:p>
                      <a:pPr marL="0" marR="0" lvl="0" indent="0" algn="l" rtl="0">
                        <a:lnSpc>
                          <a:spcPct val="100000"/>
                        </a:lnSpc>
                        <a:spcBef>
                          <a:spcPts val="0"/>
                        </a:spcBef>
                        <a:spcAft>
                          <a:spcPts val="0"/>
                        </a:spcAft>
                        <a:buClr>
                          <a:schemeClr val="lt1"/>
                        </a:buClr>
                        <a:buSzPct val="25000"/>
                        <a:buFont typeface="Trebuchet MS"/>
                        <a:buNone/>
                      </a:pPr>
                      <a:r>
                        <a:rPr lang="en-US" sz="1100"/>
                        <a:t>X</a:t>
                      </a:r>
                    </a:p>
                    <a:p>
                      <a:pPr marL="0" marR="0" lvl="0" indent="0" algn="l" rtl="0">
                        <a:spcBef>
                          <a:spcPts val="0"/>
                        </a:spcBef>
                        <a:buSzPct val="25000"/>
                        <a:buNone/>
                      </a:pPr>
                      <a:endParaRPr sz="1100"/>
                    </a:p>
                  </a:txBody>
                  <a:tcPr marL="91450" marR="91450" marT="45725" marB="45725">
                    <a:solidFill>
                      <a:srgbClr val="F6BE71"/>
                    </a:solidFill>
                  </a:tcPr>
                </a:tc>
                <a:tc>
                  <a:txBody>
                    <a:bodyPr/>
                    <a:lstStyle/>
                    <a:p>
                      <a:pPr marL="0" marR="0" lvl="0" indent="0" algn="l" rtl="0">
                        <a:spcBef>
                          <a:spcPts val="0"/>
                        </a:spcBef>
                        <a:buSzPct val="25000"/>
                        <a:buNone/>
                      </a:pPr>
                      <a:endParaRPr sz="1100"/>
                    </a:p>
                  </a:txBody>
                  <a:tcPr marL="91450" marR="91450" marT="45725" marB="45725">
                    <a:solidFill>
                      <a:srgbClr val="F6BE71"/>
                    </a:solidFill>
                  </a:tcPr>
                </a:tc>
                <a:tc>
                  <a:txBody>
                    <a:bodyPr/>
                    <a:lstStyle/>
                    <a:p>
                      <a:pPr marL="0" marR="0" lvl="0" indent="0" algn="l" rtl="0">
                        <a:lnSpc>
                          <a:spcPct val="100000"/>
                        </a:lnSpc>
                        <a:spcBef>
                          <a:spcPts val="0"/>
                        </a:spcBef>
                        <a:spcAft>
                          <a:spcPts val="0"/>
                        </a:spcAft>
                        <a:buClr>
                          <a:schemeClr val="lt1"/>
                        </a:buClr>
                        <a:buSzPct val="25000"/>
                        <a:buFont typeface="Trebuchet MS"/>
                        <a:buNone/>
                      </a:pPr>
                      <a:endParaRPr sz="1100">
                        <a:latin typeface="Arial"/>
                        <a:ea typeface="Arial"/>
                        <a:cs typeface="Arial"/>
                        <a:sym typeface="Arial"/>
                      </a:endParaRPr>
                    </a:p>
                    <a:p>
                      <a:pPr marL="0" marR="0" lvl="0" indent="0" algn="l" rtl="0">
                        <a:spcBef>
                          <a:spcPts val="0"/>
                        </a:spcBef>
                        <a:buSzPct val="25000"/>
                        <a:buNone/>
                      </a:pPr>
                      <a:endParaRPr sz="1100"/>
                    </a:p>
                  </a:txBody>
                  <a:tcPr marL="91450" marR="91450" marT="45725" marB="45725">
                    <a:solidFill>
                      <a:srgbClr val="F6BE71"/>
                    </a:solidFill>
                  </a:tcPr>
                </a:tc>
                <a:tc>
                  <a:txBody>
                    <a:bodyPr/>
                    <a:lstStyle/>
                    <a:p>
                      <a:pPr marL="0" marR="0" lvl="0" indent="0" algn="l" rtl="0">
                        <a:spcBef>
                          <a:spcPts val="0"/>
                        </a:spcBef>
                        <a:buSzPct val="25000"/>
                        <a:buNone/>
                      </a:pPr>
                      <a:r>
                        <a:rPr lang="en-US" sz="1100"/>
                        <a:t>X</a:t>
                      </a:r>
                    </a:p>
                  </a:txBody>
                  <a:tcPr marL="91450" marR="91450" marT="45725" marB="45725">
                    <a:solidFill>
                      <a:srgbClr val="F6BE71"/>
                    </a:solidFill>
                  </a:tcPr>
                </a:tc>
                <a:extLst>
                  <a:ext uri="{0D108BD9-81ED-4DB2-BD59-A6C34878D82A}">
                    <a16:rowId xmlns:a16="http://schemas.microsoft.com/office/drawing/2014/main" val="10009"/>
                  </a:ext>
                </a:extLst>
              </a:tr>
              <a:tr h="348850">
                <a:tc rowSpan="3">
                  <a:txBody>
                    <a:bodyPr/>
                    <a:lstStyle/>
                    <a:p>
                      <a:pPr marL="0" marR="0" lvl="0" indent="0" algn="ctr" rtl="0">
                        <a:spcBef>
                          <a:spcPts val="0"/>
                        </a:spcBef>
                        <a:buSzPct val="25000"/>
                        <a:buNone/>
                      </a:pPr>
                      <a:r>
                        <a:rPr lang="en-US" sz="1100" b="1">
                          <a:solidFill>
                            <a:schemeClr val="dk1"/>
                          </a:solidFill>
                          <a:latin typeface="Trebuchet MS"/>
                          <a:ea typeface="Trebuchet MS"/>
                          <a:cs typeface="Trebuchet MS"/>
                          <a:sym typeface="Trebuchet MS"/>
                        </a:rPr>
                        <a:t>Return Policy</a:t>
                      </a:r>
                    </a:p>
                  </a:txBody>
                  <a:tcPr marL="91450" marR="91450" marT="45725" marB="45725">
                    <a:solidFill>
                      <a:srgbClr val="B76F0B"/>
                    </a:solidFill>
                  </a:tcPr>
                </a:tc>
                <a:tc>
                  <a:txBody>
                    <a:bodyPr/>
                    <a:lstStyle/>
                    <a:p>
                      <a:pPr marL="0" marR="0" lvl="0" indent="0" algn="l" rtl="0">
                        <a:spcBef>
                          <a:spcPts val="0"/>
                        </a:spcBef>
                        <a:buSzPct val="25000"/>
                        <a:buNone/>
                      </a:pPr>
                      <a:r>
                        <a:rPr lang="en-US" sz="1100">
                          <a:solidFill>
                            <a:schemeClr val="dk1"/>
                          </a:solidFill>
                          <a:latin typeface="Trebuchet MS"/>
                          <a:ea typeface="Trebuchet MS"/>
                          <a:cs typeface="Trebuchet MS"/>
                          <a:sym typeface="Trebuchet MS"/>
                        </a:rPr>
                        <a:t>Store_return</a:t>
                      </a:r>
                    </a:p>
                  </a:txBody>
                  <a:tcPr marL="91450" marR="91450" marT="45725" marB="45725">
                    <a:solidFill>
                      <a:srgbClr val="F9D3A0"/>
                    </a:solidFill>
                  </a:tcPr>
                </a:tc>
                <a:tc>
                  <a:txBody>
                    <a:bodyPr/>
                    <a:lstStyle/>
                    <a:p>
                      <a:pPr marL="0" marR="0" lvl="0" indent="0" algn="l" rtl="0">
                        <a:spcBef>
                          <a:spcPts val="0"/>
                        </a:spcBef>
                        <a:buSzPct val="25000"/>
                        <a:buNone/>
                      </a:pPr>
                      <a:r>
                        <a:rPr lang="en-US" sz="1100">
                          <a:solidFill>
                            <a:schemeClr val="dk1"/>
                          </a:solidFill>
                          <a:latin typeface="Trebuchet MS"/>
                          <a:ea typeface="Trebuchet MS"/>
                          <a:cs typeface="Trebuchet MS"/>
                          <a:sym typeface="Trebuchet MS"/>
                        </a:rPr>
                        <a:t>per item</a:t>
                      </a:r>
                    </a:p>
                  </a:txBody>
                  <a:tcPr marL="91450" marR="91450" marT="45725" marB="45725">
                    <a:solidFill>
                      <a:srgbClr val="F9D3A0"/>
                    </a:solidFill>
                  </a:tcPr>
                </a:tc>
                <a:tc>
                  <a:txBody>
                    <a:bodyPr/>
                    <a:lstStyle/>
                    <a:p>
                      <a:pPr marL="0" marR="0" lvl="0" indent="0" algn="l" rtl="0">
                        <a:spcBef>
                          <a:spcPts val="0"/>
                        </a:spcBef>
                        <a:buSzPct val="25000"/>
                        <a:buNone/>
                      </a:pPr>
                      <a:r>
                        <a:rPr lang="en-US" sz="1100"/>
                        <a:t>Products returned</a:t>
                      </a:r>
                    </a:p>
                  </a:txBody>
                  <a:tcPr marL="91450" marR="91450" marT="45725" marB="45725">
                    <a:solidFill>
                      <a:srgbClr val="F9D3A0"/>
                    </a:solidFill>
                  </a:tcPr>
                </a:tc>
                <a:tc>
                  <a:txBody>
                    <a:bodyPr/>
                    <a:lstStyle/>
                    <a:p>
                      <a:pPr marL="0" marR="0" lvl="0" indent="0" algn="l" rtl="0">
                        <a:lnSpc>
                          <a:spcPct val="100000"/>
                        </a:lnSpc>
                        <a:spcBef>
                          <a:spcPts val="0"/>
                        </a:spcBef>
                        <a:spcAft>
                          <a:spcPts val="0"/>
                        </a:spcAft>
                        <a:buClr>
                          <a:schemeClr val="lt1"/>
                        </a:buClr>
                        <a:buSzPct val="25000"/>
                        <a:buFont typeface="Trebuchet MS"/>
                        <a:buNone/>
                      </a:pPr>
                      <a:r>
                        <a:rPr lang="en-US" sz="1100"/>
                        <a:t>X</a:t>
                      </a:r>
                    </a:p>
                    <a:p>
                      <a:pPr marL="0" marR="0" lvl="0" indent="0" algn="l" rtl="0">
                        <a:spcBef>
                          <a:spcPts val="0"/>
                        </a:spcBef>
                        <a:buSzPct val="25000"/>
                        <a:buNone/>
                      </a:pPr>
                      <a:endParaRPr sz="1100"/>
                    </a:p>
                  </a:txBody>
                  <a:tcPr marL="91450" marR="91450" marT="45725" marB="45725">
                    <a:solidFill>
                      <a:srgbClr val="F9D3A0"/>
                    </a:solidFill>
                  </a:tcPr>
                </a:tc>
                <a:tc>
                  <a:txBody>
                    <a:bodyPr/>
                    <a:lstStyle/>
                    <a:p>
                      <a:pPr marL="0" marR="0" lvl="0" indent="0" algn="l" rtl="0">
                        <a:lnSpc>
                          <a:spcPct val="100000"/>
                        </a:lnSpc>
                        <a:spcBef>
                          <a:spcPts val="0"/>
                        </a:spcBef>
                        <a:spcAft>
                          <a:spcPts val="0"/>
                        </a:spcAft>
                        <a:buClr>
                          <a:schemeClr val="lt1"/>
                        </a:buClr>
                        <a:buSzPct val="25000"/>
                        <a:buFont typeface="Trebuchet MS"/>
                        <a:buNone/>
                      </a:pPr>
                      <a:r>
                        <a:rPr lang="en-US" sz="1100"/>
                        <a:t>X</a:t>
                      </a:r>
                    </a:p>
                    <a:p>
                      <a:pPr marL="0" marR="0" lvl="0" indent="0" algn="l" rtl="0">
                        <a:spcBef>
                          <a:spcPts val="0"/>
                        </a:spcBef>
                        <a:buSzPct val="25000"/>
                        <a:buNone/>
                      </a:pPr>
                      <a:endParaRPr sz="1100"/>
                    </a:p>
                  </a:txBody>
                  <a:tcPr marL="91450" marR="91450" marT="45725" marB="45725">
                    <a:solidFill>
                      <a:srgbClr val="F9D3A0"/>
                    </a:solidFill>
                  </a:tcPr>
                </a:tc>
                <a:tc>
                  <a:txBody>
                    <a:bodyPr/>
                    <a:lstStyle/>
                    <a:p>
                      <a:pPr marL="0" marR="0" lvl="0" indent="0" algn="l" rtl="0">
                        <a:spcBef>
                          <a:spcPts val="0"/>
                        </a:spcBef>
                        <a:buSzPct val="25000"/>
                        <a:buNone/>
                      </a:pPr>
                      <a:endParaRPr sz="1100"/>
                    </a:p>
                  </a:txBody>
                  <a:tcPr marL="91450" marR="91450" marT="45725" marB="45725">
                    <a:solidFill>
                      <a:srgbClr val="F9D3A0"/>
                    </a:solidFill>
                  </a:tcPr>
                </a:tc>
                <a:tc>
                  <a:txBody>
                    <a:bodyPr/>
                    <a:lstStyle/>
                    <a:p>
                      <a:pPr marL="0" marR="0" lvl="0" indent="0" algn="l" rtl="0">
                        <a:lnSpc>
                          <a:spcPct val="100000"/>
                        </a:lnSpc>
                        <a:spcBef>
                          <a:spcPts val="0"/>
                        </a:spcBef>
                        <a:spcAft>
                          <a:spcPts val="0"/>
                        </a:spcAft>
                        <a:buClr>
                          <a:schemeClr val="lt1"/>
                        </a:buClr>
                        <a:buSzPct val="25000"/>
                        <a:buFont typeface="Trebuchet MS"/>
                        <a:buNone/>
                      </a:pPr>
                      <a:r>
                        <a:rPr lang="en-US" sz="1100"/>
                        <a:t>X</a:t>
                      </a:r>
                    </a:p>
                    <a:p>
                      <a:pPr marL="0" marR="0" lvl="0" indent="0" algn="l" rtl="0">
                        <a:spcBef>
                          <a:spcPts val="0"/>
                        </a:spcBef>
                        <a:buSzPct val="25000"/>
                        <a:buNone/>
                      </a:pPr>
                      <a:endParaRPr sz="1100"/>
                    </a:p>
                  </a:txBody>
                  <a:tcPr marL="91450" marR="91450" marT="45725" marB="45725">
                    <a:solidFill>
                      <a:srgbClr val="F9D3A0"/>
                    </a:solidFill>
                  </a:tcPr>
                </a:tc>
                <a:tc>
                  <a:txBody>
                    <a:bodyPr/>
                    <a:lstStyle/>
                    <a:p>
                      <a:pPr marL="0" marR="0" lvl="0" indent="0" algn="l" rtl="0">
                        <a:lnSpc>
                          <a:spcPct val="100000"/>
                        </a:lnSpc>
                        <a:spcBef>
                          <a:spcPts val="0"/>
                        </a:spcBef>
                        <a:spcAft>
                          <a:spcPts val="0"/>
                        </a:spcAft>
                        <a:buClr>
                          <a:schemeClr val="lt1"/>
                        </a:buClr>
                        <a:buSzPct val="25000"/>
                        <a:buFont typeface="Trebuchet MS"/>
                        <a:buNone/>
                      </a:pPr>
                      <a:r>
                        <a:rPr lang="en-US" sz="1100"/>
                        <a:t>X</a:t>
                      </a:r>
                    </a:p>
                    <a:p>
                      <a:pPr marL="0" marR="0" lvl="0" indent="0" algn="l" rtl="0">
                        <a:spcBef>
                          <a:spcPts val="0"/>
                        </a:spcBef>
                        <a:buSzPct val="25000"/>
                        <a:buNone/>
                      </a:pPr>
                      <a:endParaRPr sz="1100"/>
                    </a:p>
                  </a:txBody>
                  <a:tcPr marL="91450" marR="91450" marT="45725" marB="45725">
                    <a:solidFill>
                      <a:srgbClr val="F9D3A0"/>
                    </a:solidFill>
                  </a:tcPr>
                </a:tc>
                <a:tc>
                  <a:txBody>
                    <a:bodyPr/>
                    <a:lstStyle/>
                    <a:p>
                      <a:pPr marL="0" marR="0" lvl="0" indent="0" algn="l" rtl="0">
                        <a:spcBef>
                          <a:spcPts val="0"/>
                        </a:spcBef>
                        <a:buSzPct val="25000"/>
                        <a:buNone/>
                      </a:pPr>
                      <a:endParaRPr sz="1100"/>
                    </a:p>
                  </a:txBody>
                  <a:tcPr marL="91450" marR="91450" marT="45725" marB="45725">
                    <a:solidFill>
                      <a:srgbClr val="F9D3A0"/>
                    </a:solidFill>
                  </a:tcPr>
                </a:tc>
                <a:tc>
                  <a:txBody>
                    <a:bodyPr/>
                    <a:lstStyle/>
                    <a:p>
                      <a:pPr marL="0" marR="0" lvl="0" indent="0" algn="l" rtl="0">
                        <a:lnSpc>
                          <a:spcPct val="100000"/>
                        </a:lnSpc>
                        <a:spcBef>
                          <a:spcPts val="0"/>
                        </a:spcBef>
                        <a:spcAft>
                          <a:spcPts val="0"/>
                        </a:spcAft>
                        <a:buClr>
                          <a:schemeClr val="lt1"/>
                        </a:buClr>
                        <a:buSzPct val="25000"/>
                        <a:buFont typeface="Trebuchet MS"/>
                        <a:buNone/>
                      </a:pPr>
                      <a:r>
                        <a:rPr lang="en-US" sz="1100"/>
                        <a:t>X</a:t>
                      </a:r>
                    </a:p>
                    <a:p>
                      <a:pPr marL="0" marR="0" lvl="0" indent="0" algn="l" rtl="0">
                        <a:spcBef>
                          <a:spcPts val="0"/>
                        </a:spcBef>
                        <a:buSzPct val="25000"/>
                        <a:buNone/>
                      </a:pPr>
                      <a:endParaRPr sz="1100"/>
                    </a:p>
                  </a:txBody>
                  <a:tcPr marL="91450" marR="91450" marT="45725" marB="45725">
                    <a:solidFill>
                      <a:srgbClr val="F9D3A0"/>
                    </a:solidFill>
                  </a:tcPr>
                </a:tc>
                <a:tc>
                  <a:txBody>
                    <a:bodyPr/>
                    <a:lstStyle/>
                    <a:p>
                      <a:pPr marL="0" marR="0" lvl="0" indent="0" algn="l" rtl="0">
                        <a:lnSpc>
                          <a:spcPct val="100000"/>
                        </a:lnSpc>
                        <a:spcBef>
                          <a:spcPts val="0"/>
                        </a:spcBef>
                        <a:spcAft>
                          <a:spcPts val="0"/>
                        </a:spcAft>
                        <a:buClr>
                          <a:schemeClr val="lt1"/>
                        </a:buClr>
                        <a:buSzPct val="25000"/>
                        <a:buFont typeface="Trebuchet MS"/>
                        <a:buNone/>
                      </a:pPr>
                      <a:r>
                        <a:rPr lang="en-US" sz="1100"/>
                        <a:t>X</a:t>
                      </a:r>
                    </a:p>
                    <a:p>
                      <a:pPr marL="0" marR="0" lvl="0" indent="0" algn="l" rtl="0">
                        <a:spcBef>
                          <a:spcPts val="0"/>
                        </a:spcBef>
                        <a:buSzPct val="25000"/>
                        <a:buNone/>
                      </a:pPr>
                      <a:endParaRPr sz="1100"/>
                    </a:p>
                  </a:txBody>
                  <a:tcPr marL="91450" marR="91450" marT="45725" marB="45725">
                    <a:solidFill>
                      <a:srgbClr val="F9D3A0"/>
                    </a:solidFill>
                  </a:tcPr>
                </a:tc>
                <a:extLst>
                  <a:ext uri="{0D108BD9-81ED-4DB2-BD59-A6C34878D82A}">
                    <a16:rowId xmlns:a16="http://schemas.microsoft.com/office/drawing/2014/main" val="10010"/>
                  </a:ext>
                </a:extLst>
              </a:tr>
              <a:tr h="348850">
                <a:tc vMerge="1">
                  <a:txBody>
                    <a:bodyPr/>
                    <a:lstStyle/>
                    <a:p>
                      <a:endParaRPr lang="en-US"/>
                    </a:p>
                  </a:txBody>
                  <a:tcPr/>
                </a:tc>
                <a:tc>
                  <a:txBody>
                    <a:bodyPr/>
                    <a:lstStyle/>
                    <a:p>
                      <a:pPr marL="0" marR="0" lvl="0" indent="0" algn="l" rtl="0">
                        <a:spcBef>
                          <a:spcPts val="0"/>
                        </a:spcBef>
                        <a:buSzPct val="25000"/>
                        <a:buNone/>
                      </a:pPr>
                      <a:r>
                        <a:rPr lang="en-US" sz="1100">
                          <a:solidFill>
                            <a:schemeClr val="dk1"/>
                          </a:solidFill>
                          <a:latin typeface="Trebuchet MS"/>
                          <a:ea typeface="Trebuchet MS"/>
                          <a:cs typeface="Trebuchet MS"/>
                          <a:sym typeface="Trebuchet MS"/>
                        </a:rPr>
                        <a:t>Vendor_return</a:t>
                      </a:r>
                    </a:p>
                  </a:txBody>
                  <a:tcPr marL="91450" marR="91450" marT="45725" marB="45725">
                    <a:solidFill>
                      <a:srgbClr val="F6BE71"/>
                    </a:solidFill>
                  </a:tcPr>
                </a:tc>
                <a:tc>
                  <a:txBody>
                    <a:bodyPr/>
                    <a:lstStyle/>
                    <a:p>
                      <a:pPr marL="0" marR="0" lvl="0" indent="0" algn="l" rtl="0">
                        <a:spcBef>
                          <a:spcPts val="0"/>
                        </a:spcBef>
                        <a:buSzPct val="25000"/>
                        <a:buNone/>
                      </a:pPr>
                      <a:r>
                        <a:rPr lang="en-US" sz="1100">
                          <a:solidFill>
                            <a:schemeClr val="dk1"/>
                          </a:solidFill>
                          <a:latin typeface="Trebuchet MS"/>
                          <a:ea typeface="Trebuchet MS"/>
                          <a:cs typeface="Trebuchet MS"/>
                          <a:sym typeface="Trebuchet MS"/>
                        </a:rPr>
                        <a:t>per item</a:t>
                      </a:r>
                    </a:p>
                  </a:txBody>
                  <a:tcPr marL="91450" marR="91450" marT="45725" marB="45725">
                    <a:solidFill>
                      <a:srgbClr val="F6BE71"/>
                    </a:solidFill>
                  </a:tcPr>
                </a:tc>
                <a:tc>
                  <a:txBody>
                    <a:bodyPr/>
                    <a:lstStyle/>
                    <a:p>
                      <a:pPr marL="0" marR="0" lvl="0" indent="0" algn="l" rtl="0">
                        <a:lnSpc>
                          <a:spcPct val="100000"/>
                        </a:lnSpc>
                        <a:spcBef>
                          <a:spcPts val="0"/>
                        </a:spcBef>
                        <a:spcAft>
                          <a:spcPts val="0"/>
                        </a:spcAft>
                        <a:buClr>
                          <a:schemeClr val="lt1"/>
                        </a:buClr>
                        <a:buSzPct val="25000"/>
                        <a:buFont typeface="Trebuchet MS"/>
                        <a:buNone/>
                      </a:pPr>
                      <a:r>
                        <a:rPr lang="en-US" sz="1100"/>
                        <a:t>Products returned</a:t>
                      </a:r>
                    </a:p>
                  </a:txBody>
                  <a:tcPr marL="91450" marR="91450" marT="45725" marB="45725">
                    <a:solidFill>
                      <a:srgbClr val="F6BE71"/>
                    </a:solidFill>
                  </a:tcPr>
                </a:tc>
                <a:tc>
                  <a:txBody>
                    <a:bodyPr/>
                    <a:lstStyle/>
                    <a:p>
                      <a:pPr marL="0" marR="0" lvl="0" indent="0" algn="l" rtl="0">
                        <a:lnSpc>
                          <a:spcPct val="100000"/>
                        </a:lnSpc>
                        <a:spcBef>
                          <a:spcPts val="0"/>
                        </a:spcBef>
                        <a:spcAft>
                          <a:spcPts val="0"/>
                        </a:spcAft>
                        <a:buClr>
                          <a:schemeClr val="lt1"/>
                        </a:buClr>
                        <a:buSzPct val="25000"/>
                        <a:buFont typeface="Trebuchet MS"/>
                        <a:buNone/>
                      </a:pPr>
                      <a:r>
                        <a:rPr lang="en-US" sz="1100"/>
                        <a:t>X</a:t>
                      </a:r>
                    </a:p>
                    <a:p>
                      <a:pPr marL="0" marR="0" lvl="0" indent="0" algn="l" rtl="0">
                        <a:spcBef>
                          <a:spcPts val="0"/>
                        </a:spcBef>
                        <a:buSzPct val="25000"/>
                        <a:buNone/>
                      </a:pPr>
                      <a:endParaRPr sz="1100"/>
                    </a:p>
                  </a:txBody>
                  <a:tcPr marL="91450" marR="91450" marT="45725" marB="45725">
                    <a:solidFill>
                      <a:srgbClr val="F6BE71"/>
                    </a:solidFill>
                  </a:tcPr>
                </a:tc>
                <a:tc>
                  <a:txBody>
                    <a:bodyPr/>
                    <a:lstStyle/>
                    <a:p>
                      <a:pPr marL="0" marR="0" lvl="0" indent="0" algn="l" rtl="0">
                        <a:lnSpc>
                          <a:spcPct val="100000"/>
                        </a:lnSpc>
                        <a:spcBef>
                          <a:spcPts val="0"/>
                        </a:spcBef>
                        <a:spcAft>
                          <a:spcPts val="0"/>
                        </a:spcAft>
                        <a:buClr>
                          <a:schemeClr val="lt1"/>
                        </a:buClr>
                        <a:buSzPct val="25000"/>
                        <a:buFont typeface="Trebuchet MS"/>
                        <a:buNone/>
                      </a:pPr>
                      <a:r>
                        <a:rPr lang="en-US" sz="1100"/>
                        <a:t>X</a:t>
                      </a:r>
                    </a:p>
                    <a:p>
                      <a:pPr marL="0" marR="0" lvl="0" indent="0" algn="l" rtl="0">
                        <a:spcBef>
                          <a:spcPts val="0"/>
                        </a:spcBef>
                        <a:buSzPct val="25000"/>
                        <a:buNone/>
                      </a:pPr>
                      <a:endParaRPr sz="1100"/>
                    </a:p>
                  </a:txBody>
                  <a:tcPr marL="91450" marR="91450" marT="45725" marB="45725">
                    <a:solidFill>
                      <a:srgbClr val="F6BE71"/>
                    </a:solidFill>
                  </a:tcPr>
                </a:tc>
                <a:tc>
                  <a:txBody>
                    <a:bodyPr/>
                    <a:lstStyle/>
                    <a:p>
                      <a:pPr marL="0" marR="0" lvl="0" indent="0" algn="l" rtl="0">
                        <a:lnSpc>
                          <a:spcPct val="100000"/>
                        </a:lnSpc>
                        <a:spcBef>
                          <a:spcPts val="0"/>
                        </a:spcBef>
                        <a:spcAft>
                          <a:spcPts val="0"/>
                        </a:spcAft>
                        <a:buClr>
                          <a:schemeClr val="lt1"/>
                        </a:buClr>
                        <a:buSzPct val="25000"/>
                        <a:buFont typeface="Trebuchet MS"/>
                        <a:buNone/>
                      </a:pPr>
                      <a:r>
                        <a:rPr lang="en-US" sz="1100"/>
                        <a:t>X</a:t>
                      </a:r>
                    </a:p>
                    <a:p>
                      <a:pPr marL="0" marR="0" lvl="0" indent="0" algn="l" rtl="0">
                        <a:spcBef>
                          <a:spcPts val="0"/>
                        </a:spcBef>
                        <a:buSzPct val="25000"/>
                        <a:buNone/>
                      </a:pPr>
                      <a:endParaRPr sz="1100"/>
                    </a:p>
                  </a:txBody>
                  <a:tcPr marL="91450" marR="91450" marT="45725" marB="45725">
                    <a:solidFill>
                      <a:srgbClr val="F6BE71"/>
                    </a:solidFill>
                  </a:tcPr>
                </a:tc>
                <a:tc>
                  <a:txBody>
                    <a:bodyPr/>
                    <a:lstStyle/>
                    <a:p>
                      <a:pPr marL="0" marR="0" lvl="0" indent="0" algn="l" rtl="0">
                        <a:lnSpc>
                          <a:spcPct val="100000"/>
                        </a:lnSpc>
                        <a:spcBef>
                          <a:spcPts val="0"/>
                        </a:spcBef>
                        <a:spcAft>
                          <a:spcPts val="0"/>
                        </a:spcAft>
                        <a:buClr>
                          <a:schemeClr val="lt1"/>
                        </a:buClr>
                        <a:buSzPct val="25000"/>
                        <a:buFont typeface="Trebuchet MS"/>
                        <a:buNone/>
                      </a:pPr>
                      <a:r>
                        <a:rPr lang="en-US" sz="1100"/>
                        <a:t>X</a:t>
                      </a:r>
                    </a:p>
                    <a:p>
                      <a:pPr marL="0" marR="0" lvl="0" indent="0" algn="l" rtl="0">
                        <a:spcBef>
                          <a:spcPts val="0"/>
                        </a:spcBef>
                        <a:buSzPct val="25000"/>
                        <a:buNone/>
                      </a:pPr>
                      <a:endParaRPr sz="1100"/>
                    </a:p>
                  </a:txBody>
                  <a:tcPr marL="91450" marR="91450" marT="45725" marB="45725">
                    <a:solidFill>
                      <a:srgbClr val="F6BE71"/>
                    </a:solidFill>
                  </a:tcPr>
                </a:tc>
                <a:tc>
                  <a:txBody>
                    <a:bodyPr/>
                    <a:lstStyle/>
                    <a:p>
                      <a:pPr marL="0" marR="0" lvl="0" indent="0" algn="l" rtl="0">
                        <a:lnSpc>
                          <a:spcPct val="100000"/>
                        </a:lnSpc>
                        <a:spcBef>
                          <a:spcPts val="0"/>
                        </a:spcBef>
                        <a:spcAft>
                          <a:spcPts val="0"/>
                        </a:spcAft>
                        <a:buClr>
                          <a:schemeClr val="lt1"/>
                        </a:buClr>
                        <a:buSzPct val="25000"/>
                        <a:buFont typeface="Trebuchet MS"/>
                        <a:buNone/>
                      </a:pPr>
                      <a:r>
                        <a:rPr lang="en-US" sz="1100"/>
                        <a:t>X</a:t>
                      </a:r>
                    </a:p>
                    <a:p>
                      <a:pPr marL="0" marR="0" lvl="0" indent="0" algn="l" rtl="0">
                        <a:spcBef>
                          <a:spcPts val="0"/>
                        </a:spcBef>
                        <a:buSzPct val="25000"/>
                        <a:buNone/>
                      </a:pPr>
                      <a:endParaRPr sz="1100"/>
                    </a:p>
                  </a:txBody>
                  <a:tcPr marL="91450" marR="91450" marT="45725" marB="45725">
                    <a:solidFill>
                      <a:srgbClr val="F6BE71"/>
                    </a:solidFill>
                  </a:tcPr>
                </a:tc>
                <a:tc>
                  <a:txBody>
                    <a:bodyPr/>
                    <a:lstStyle/>
                    <a:p>
                      <a:pPr marL="0" marR="0" lvl="0" indent="0" algn="l" rtl="0">
                        <a:spcBef>
                          <a:spcPts val="0"/>
                        </a:spcBef>
                        <a:buSzPct val="25000"/>
                        <a:buNone/>
                      </a:pPr>
                      <a:endParaRPr sz="1100"/>
                    </a:p>
                  </a:txBody>
                  <a:tcPr marL="91450" marR="91450" marT="45725" marB="45725">
                    <a:solidFill>
                      <a:srgbClr val="F6BE71"/>
                    </a:solidFill>
                  </a:tcPr>
                </a:tc>
                <a:tc>
                  <a:txBody>
                    <a:bodyPr/>
                    <a:lstStyle/>
                    <a:p>
                      <a:pPr marL="0" marR="0" lvl="0" indent="0" algn="l" rtl="0">
                        <a:spcBef>
                          <a:spcPts val="0"/>
                        </a:spcBef>
                        <a:buSzPct val="25000"/>
                        <a:buNone/>
                      </a:pPr>
                      <a:endParaRPr sz="1100"/>
                    </a:p>
                  </a:txBody>
                  <a:tcPr marL="91450" marR="91450" marT="45725" marB="45725">
                    <a:solidFill>
                      <a:srgbClr val="F6BE71"/>
                    </a:solidFill>
                  </a:tcPr>
                </a:tc>
                <a:tc>
                  <a:txBody>
                    <a:bodyPr/>
                    <a:lstStyle/>
                    <a:p>
                      <a:pPr marL="0" marR="0" lvl="0" indent="0" algn="l" rtl="0">
                        <a:lnSpc>
                          <a:spcPct val="100000"/>
                        </a:lnSpc>
                        <a:spcBef>
                          <a:spcPts val="0"/>
                        </a:spcBef>
                        <a:spcAft>
                          <a:spcPts val="0"/>
                        </a:spcAft>
                        <a:buClr>
                          <a:schemeClr val="lt1"/>
                        </a:buClr>
                        <a:buSzPct val="25000"/>
                        <a:buFont typeface="Trebuchet MS"/>
                        <a:buNone/>
                      </a:pPr>
                      <a:r>
                        <a:rPr lang="en-US" sz="1100"/>
                        <a:t>X</a:t>
                      </a:r>
                    </a:p>
                    <a:p>
                      <a:pPr marL="0" marR="0" lvl="0" indent="0" algn="l" rtl="0">
                        <a:spcBef>
                          <a:spcPts val="0"/>
                        </a:spcBef>
                        <a:buSzPct val="25000"/>
                        <a:buNone/>
                      </a:pPr>
                      <a:endParaRPr sz="1100"/>
                    </a:p>
                  </a:txBody>
                  <a:tcPr marL="91450" marR="91450" marT="45725" marB="45725">
                    <a:solidFill>
                      <a:srgbClr val="F6BE71"/>
                    </a:solidFill>
                  </a:tcPr>
                </a:tc>
                <a:extLst>
                  <a:ext uri="{0D108BD9-81ED-4DB2-BD59-A6C34878D82A}">
                    <a16:rowId xmlns:a16="http://schemas.microsoft.com/office/drawing/2014/main" val="10011"/>
                  </a:ext>
                </a:extLst>
              </a:tr>
              <a:tr h="348850">
                <a:tc vMerge="1">
                  <a:txBody>
                    <a:bodyPr/>
                    <a:lstStyle/>
                    <a:p>
                      <a:endParaRPr lang="en-US"/>
                    </a:p>
                  </a:txBody>
                  <a:tcPr/>
                </a:tc>
                <a:tc>
                  <a:txBody>
                    <a:bodyPr/>
                    <a:lstStyle/>
                    <a:p>
                      <a:pPr marL="0" marR="0" lvl="0" indent="0" algn="l" rtl="0">
                        <a:spcBef>
                          <a:spcPts val="0"/>
                        </a:spcBef>
                        <a:buSzPct val="25000"/>
                        <a:buNone/>
                      </a:pPr>
                      <a:r>
                        <a:rPr lang="en-US" sz="1100">
                          <a:solidFill>
                            <a:schemeClr val="dk1"/>
                          </a:solidFill>
                          <a:latin typeface="Trebuchet MS"/>
                          <a:ea typeface="Trebuchet MS"/>
                          <a:cs typeface="Trebuchet MS"/>
                          <a:sym typeface="Trebuchet MS"/>
                        </a:rPr>
                        <a:t>Online_return</a:t>
                      </a:r>
                    </a:p>
                  </a:txBody>
                  <a:tcPr marL="91450" marR="91450" marT="45725" marB="45725">
                    <a:solidFill>
                      <a:srgbClr val="F9D3A0"/>
                    </a:solidFill>
                  </a:tcPr>
                </a:tc>
                <a:tc>
                  <a:txBody>
                    <a:bodyPr/>
                    <a:lstStyle/>
                    <a:p>
                      <a:pPr marL="0" marR="0" lvl="0" indent="0" algn="l" rtl="0">
                        <a:spcBef>
                          <a:spcPts val="0"/>
                        </a:spcBef>
                        <a:buSzPct val="25000"/>
                        <a:buNone/>
                      </a:pPr>
                      <a:r>
                        <a:rPr lang="en-US" sz="1100">
                          <a:solidFill>
                            <a:schemeClr val="dk1"/>
                          </a:solidFill>
                          <a:latin typeface="Trebuchet MS"/>
                          <a:ea typeface="Trebuchet MS"/>
                          <a:cs typeface="Trebuchet MS"/>
                          <a:sym typeface="Trebuchet MS"/>
                        </a:rPr>
                        <a:t>per item</a:t>
                      </a:r>
                    </a:p>
                  </a:txBody>
                  <a:tcPr marL="91450" marR="91450" marT="45725" marB="45725">
                    <a:solidFill>
                      <a:srgbClr val="F9D3A0"/>
                    </a:solidFill>
                  </a:tcPr>
                </a:tc>
                <a:tc>
                  <a:txBody>
                    <a:bodyPr/>
                    <a:lstStyle/>
                    <a:p>
                      <a:pPr marL="0" marR="0" lvl="0" indent="0" algn="l" rtl="0">
                        <a:lnSpc>
                          <a:spcPct val="100000"/>
                        </a:lnSpc>
                        <a:spcBef>
                          <a:spcPts val="0"/>
                        </a:spcBef>
                        <a:spcAft>
                          <a:spcPts val="0"/>
                        </a:spcAft>
                        <a:buClr>
                          <a:schemeClr val="lt1"/>
                        </a:buClr>
                        <a:buSzPct val="25000"/>
                        <a:buFont typeface="Trebuchet MS"/>
                        <a:buNone/>
                      </a:pPr>
                      <a:r>
                        <a:rPr lang="en-US" sz="1100"/>
                        <a:t>Products returned</a:t>
                      </a:r>
                    </a:p>
                  </a:txBody>
                  <a:tcPr marL="91450" marR="91450" marT="45725" marB="45725">
                    <a:solidFill>
                      <a:srgbClr val="F9D3A0"/>
                    </a:solidFill>
                  </a:tcPr>
                </a:tc>
                <a:tc>
                  <a:txBody>
                    <a:bodyPr/>
                    <a:lstStyle/>
                    <a:p>
                      <a:pPr marL="0" marR="0" lvl="0" indent="0" algn="l" rtl="0">
                        <a:lnSpc>
                          <a:spcPct val="100000"/>
                        </a:lnSpc>
                        <a:spcBef>
                          <a:spcPts val="0"/>
                        </a:spcBef>
                        <a:spcAft>
                          <a:spcPts val="0"/>
                        </a:spcAft>
                        <a:buClr>
                          <a:schemeClr val="lt1"/>
                        </a:buClr>
                        <a:buSzPct val="25000"/>
                        <a:buFont typeface="Trebuchet MS"/>
                        <a:buNone/>
                      </a:pPr>
                      <a:r>
                        <a:rPr lang="en-US" sz="1100"/>
                        <a:t>X</a:t>
                      </a:r>
                    </a:p>
                    <a:p>
                      <a:pPr marL="0" marR="0" lvl="0" indent="0" algn="l" rtl="0">
                        <a:spcBef>
                          <a:spcPts val="0"/>
                        </a:spcBef>
                        <a:buSzPct val="25000"/>
                        <a:buNone/>
                      </a:pPr>
                      <a:endParaRPr sz="1100"/>
                    </a:p>
                  </a:txBody>
                  <a:tcPr marL="91450" marR="91450" marT="45725" marB="45725">
                    <a:solidFill>
                      <a:srgbClr val="F9D3A0"/>
                    </a:solidFill>
                  </a:tcPr>
                </a:tc>
                <a:tc>
                  <a:txBody>
                    <a:bodyPr/>
                    <a:lstStyle/>
                    <a:p>
                      <a:pPr marL="0" marR="0" lvl="0" indent="0" algn="l" rtl="0">
                        <a:lnSpc>
                          <a:spcPct val="100000"/>
                        </a:lnSpc>
                        <a:spcBef>
                          <a:spcPts val="0"/>
                        </a:spcBef>
                        <a:spcAft>
                          <a:spcPts val="0"/>
                        </a:spcAft>
                        <a:buClr>
                          <a:schemeClr val="lt1"/>
                        </a:buClr>
                        <a:buSzPct val="25000"/>
                        <a:buFont typeface="Trebuchet MS"/>
                        <a:buNone/>
                      </a:pPr>
                      <a:r>
                        <a:rPr lang="en-US" sz="1100"/>
                        <a:t>X</a:t>
                      </a:r>
                    </a:p>
                    <a:p>
                      <a:pPr marL="0" marR="0" lvl="0" indent="0" algn="l" rtl="0">
                        <a:spcBef>
                          <a:spcPts val="0"/>
                        </a:spcBef>
                        <a:buSzPct val="25000"/>
                        <a:buNone/>
                      </a:pPr>
                      <a:endParaRPr sz="1100"/>
                    </a:p>
                  </a:txBody>
                  <a:tcPr marL="91450" marR="91450" marT="45725" marB="45725">
                    <a:solidFill>
                      <a:srgbClr val="F9D3A0"/>
                    </a:solidFill>
                  </a:tcPr>
                </a:tc>
                <a:tc>
                  <a:txBody>
                    <a:bodyPr/>
                    <a:lstStyle/>
                    <a:p>
                      <a:pPr marL="0" marR="0" lvl="0" indent="0" algn="l" rtl="0">
                        <a:spcBef>
                          <a:spcPts val="0"/>
                        </a:spcBef>
                        <a:buSzPct val="25000"/>
                        <a:buNone/>
                      </a:pPr>
                      <a:endParaRPr sz="1100"/>
                    </a:p>
                  </a:txBody>
                  <a:tcPr marL="91450" marR="91450" marT="45725" marB="45725">
                    <a:solidFill>
                      <a:srgbClr val="F9D3A0"/>
                    </a:solidFill>
                  </a:tcPr>
                </a:tc>
                <a:tc>
                  <a:txBody>
                    <a:bodyPr/>
                    <a:lstStyle/>
                    <a:p>
                      <a:pPr marL="0" marR="0" lvl="0" indent="0" algn="l" rtl="0">
                        <a:lnSpc>
                          <a:spcPct val="100000"/>
                        </a:lnSpc>
                        <a:spcBef>
                          <a:spcPts val="0"/>
                        </a:spcBef>
                        <a:spcAft>
                          <a:spcPts val="0"/>
                        </a:spcAft>
                        <a:buClr>
                          <a:schemeClr val="lt1"/>
                        </a:buClr>
                        <a:buSzPct val="25000"/>
                        <a:buFont typeface="Trebuchet MS"/>
                        <a:buNone/>
                      </a:pPr>
                      <a:r>
                        <a:rPr lang="en-US" sz="1100"/>
                        <a:t>X</a:t>
                      </a:r>
                    </a:p>
                    <a:p>
                      <a:pPr marL="0" marR="0" lvl="0" indent="0" algn="l" rtl="0">
                        <a:spcBef>
                          <a:spcPts val="0"/>
                        </a:spcBef>
                        <a:buSzPct val="25000"/>
                        <a:buNone/>
                      </a:pPr>
                      <a:endParaRPr sz="1100"/>
                    </a:p>
                  </a:txBody>
                  <a:tcPr marL="91450" marR="91450" marT="45725" marB="45725">
                    <a:solidFill>
                      <a:srgbClr val="F9D3A0"/>
                    </a:solidFill>
                  </a:tcPr>
                </a:tc>
                <a:tc>
                  <a:txBody>
                    <a:bodyPr/>
                    <a:lstStyle/>
                    <a:p>
                      <a:pPr marL="0" marR="0" lvl="0" indent="0" algn="l" rtl="0">
                        <a:lnSpc>
                          <a:spcPct val="100000"/>
                        </a:lnSpc>
                        <a:spcBef>
                          <a:spcPts val="0"/>
                        </a:spcBef>
                        <a:spcAft>
                          <a:spcPts val="0"/>
                        </a:spcAft>
                        <a:buClr>
                          <a:schemeClr val="lt1"/>
                        </a:buClr>
                        <a:buSzPct val="25000"/>
                        <a:buFont typeface="Trebuchet MS"/>
                        <a:buNone/>
                      </a:pPr>
                      <a:r>
                        <a:rPr lang="en-US" sz="1100"/>
                        <a:t>X</a:t>
                      </a:r>
                    </a:p>
                    <a:p>
                      <a:pPr marL="0" marR="0" lvl="0" indent="0" algn="l" rtl="0">
                        <a:spcBef>
                          <a:spcPts val="0"/>
                        </a:spcBef>
                        <a:buSzPct val="25000"/>
                        <a:buNone/>
                      </a:pPr>
                      <a:endParaRPr sz="1100"/>
                    </a:p>
                  </a:txBody>
                  <a:tcPr marL="91450" marR="91450" marT="45725" marB="45725">
                    <a:solidFill>
                      <a:srgbClr val="F9D3A0"/>
                    </a:solidFill>
                  </a:tcPr>
                </a:tc>
                <a:tc>
                  <a:txBody>
                    <a:bodyPr/>
                    <a:lstStyle/>
                    <a:p>
                      <a:pPr marL="0" marR="0" lvl="0" indent="0" algn="l" rtl="0">
                        <a:spcBef>
                          <a:spcPts val="0"/>
                        </a:spcBef>
                        <a:buSzPct val="25000"/>
                        <a:buNone/>
                      </a:pPr>
                      <a:endParaRPr sz="1100"/>
                    </a:p>
                  </a:txBody>
                  <a:tcPr marL="91450" marR="91450" marT="45725" marB="45725">
                    <a:solidFill>
                      <a:srgbClr val="F9D3A0"/>
                    </a:solidFill>
                  </a:tcPr>
                </a:tc>
                <a:tc>
                  <a:txBody>
                    <a:bodyPr/>
                    <a:lstStyle/>
                    <a:p>
                      <a:pPr marL="0" marR="0" lvl="0" indent="0" algn="l" rtl="0">
                        <a:lnSpc>
                          <a:spcPct val="100000"/>
                        </a:lnSpc>
                        <a:spcBef>
                          <a:spcPts val="0"/>
                        </a:spcBef>
                        <a:spcAft>
                          <a:spcPts val="0"/>
                        </a:spcAft>
                        <a:buClr>
                          <a:schemeClr val="lt1"/>
                        </a:buClr>
                        <a:buSzPct val="25000"/>
                        <a:buFont typeface="Trebuchet MS"/>
                        <a:buNone/>
                      </a:pPr>
                      <a:r>
                        <a:rPr lang="en-US" sz="1100"/>
                        <a:t>X</a:t>
                      </a:r>
                    </a:p>
                    <a:p>
                      <a:pPr marL="0" marR="0" lvl="0" indent="0" algn="l" rtl="0">
                        <a:spcBef>
                          <a:spcPts val="0"/>
                        </a:spcBef>
                        <a:buSzPct val="25000"/>
                        <a:buNone/>
                      </a:pPr>
                      <a:endParaRPr sz="1100"/>
                    </a:p>
                  </a:txBody>
                  <a:tcPr marL="91450" marR="91450" marT="45725" marB="45725">
                    <a:solidFill>
                      <a:srgbClr val="F9D3A0"/>
                    </a:solidFill>
                  </a:tcPr>
                </a:tc>
                <a:tc>
                  <a:txBody>
                    <a:bodyPr/>
                    <a:lstStyle/>
                    <a:p>
                      <a:pPr marL="0" marR="0" lvl="0" indent="0" algn="l" rtl="0">
                        <a:lnSpc>
                          <a:spcPct val="100000"/>
                        </a:lnSpc>
                        <a:spcBef>
                          <a:spcPts val="0"/>
                        </a:spcBef>
                        <a:spcAft>
                          <a:spcPts val="0"/>
                        </a:spcAft>
                        <a:buClr>
                          <a:schemeClr val="lt1"/>
                        </a:buClr>
                        <a:buSzPct val="25000"/>
                        <a:buFont typeface="Trebuchet MS"/>
                        <a:buNone/>
                      </a:pPr>
                      <a:r>
                        <a:rPr lang="en-US" sz="1100"/>
                        <a:t>X</a:t>
                      </a:r>
                    </a:p>
                    <a:p>
                      <a:pPr marL="0" marR="0" lvl="0" indent="0" algn="l" rtl="0">
                        <a:spcBef>
                          <a:spcPts val="0"/>
                        </a:spcBef>
                        <a:buSzPct val="25000"/>
                        <a:buNone/>
                      </a:pPr>
                      <a:endParaRPr sz="1100"/>
                    </a:p>
                  </a:txBody>
                  <a:tcPr marL="91450" marR="91450" marT="45725" marB="45725">
                    <a:solidFill>
                      <a:srgbClr val="F9D3A0"/>
                    </a:solidFill>
                  </a:tcPr>
                </a:tc>
                <a:extLst>
                  <a:ext uri="{0D108BD9-81ED-4DB2-BD59-A6C34878D82A}">
                    <a16:rowId xmlns:a16="http://schemas.microsoft.com/office/drawing/2014/main" val="10012"/>
                  </a:ext>
                </a:extLst>
              </a:tr>
            </a:tbl>
          </a:graphicData>
        </a:graphic>
      </p:graphicFrame>
      <p:sp>
        <p:nvSpPr>
          <p:cNvPr id="339" name="Shape 339"/>
          <p:cNvSpPr txBox="1"/>
          <p:nvPr/>
        </p:nvSpPr>
        <p:spPr>
          <a:xfrm>
            <a:off x="1887800" y="675850"/>
            <a:ext cx="8523900" cy="2538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050">
                <a:solidFill>
                  <a:schemeClr val="lt1"/>
                </a:solidFill>
                <a:latin typeface="Trebuchet MS"/>
                <a:ea typeface="Trebuchet MS"/>
                <a:cs typeface="Trebuchet MS"/>
                <a:sym typeface="Trebuchet MS"/>
              </a:rPr>
              <a:t>Dimensions</a:t>
            </a:r>
          </a:p>
        </p:txBody>
      </p:sp>
      <p:cxnSp>
        <p:nvCxnSpPr>
          <p:cNvPr id="340" name="Shape 340"/>
          <p:cNvCxnSpPr/>
          <p:nvPr/>
        </p:nvCxnSpPr>
        <p:spPr>
          <a:xfrm rot="10800000">
            <a:off x="4904600" y="797350"/>
            <a:ext cx="646500" cy="5400"/>
          </a:xfrm>
          <a:prstGeom prst="straightConnector1">
            <a:avLst/>
          </a:prstGeom>
          <a:noFill/>
          <a:ln w="9525" cap="flat" cmpd="sng">
            <a:solidFill>
              <a:srgbClr val="000000"/>
            </a:solidFill>
            <a:prstDash val="solid"/>
            <a:round/>
            <a:headEnd type="none" w="med" len="med"/>
            <a:tailEnd type="none" w="med" len="med"/>
          </a:ln>
        </p:spPr>
      </p:cxnSp>
      <p:cxnSp>
        <p:nvCxnSpPr>
          <p:cNvPr id="341" name="Shape 341"/>
          <p:cNvCxnSpPr/>
          <p:nvPr/>
        </p:nvCxnSpPr>
        <p:spPr>
          <a:xfrm rot="10800000">
            <a:off x="6748379" y="802812"/>
            <a:ext cx="3663300" cy="0"/>
          </a:xfrm>
          <a:prstGeom prst="straightConnector1">
            <a:avLst/>
          </a:prstGeom>
          <a:noFill/>
          <a:ln w="9525" cap="flat" cmpd="sng">
            <a:solidFill>
              <a:srgbClr val="000000"/>
            </a:solidFill>
            <a:prstDash val="solid"/>
            <a:round/>
            <a:headEnd type="none" w="med" len="med"/>
            <a:tailEnd type="none" w="med" len="med"/>
          </a:ln>
        </p:spPr>
      </p:cxnSp>
      <p:cxnSp>
        <p:nvCxnSpPr>
          <p:cNvPr id="342" name="Shape 342"/>
          <p:cNvCxnSpPr>
            <a:stCxn id="339" idx="1"/>
            <a:endCxn id="339" idx="1"/>
          </p:cNvCxnSpPr>
          <p:nvPr/>
        </p:nvCxnSpPr>
        <p:spPr>
          <a:xfrm>
            <a:off x="1887800" y="802750"/>
            <a:ext cx="0" cy="0"/>
          </a:xfrm>
          <a:prstGeom prst="straightConnector1">
            <a:avLst/>
          </a:prstGeom>
          <a:noFill/>
          <a:ln w="9525" cap="flat" cmpd="sng">
            <a:solidFill>
              <a:schemeClr val="accent1"/>
            </a:solidFill>
            <a:prstDash val="solid"/>
            <a:round/>
            <a:headEnd type="none" w="med" len="med"/>
            <a:tailEnd type="none" w="med" len="med"/>
          </a:ln>
        </p:spPr>
      </p:cxnSp>
      <p:cxnSp>
        <p:nvCxnSpPr>
          <p:cNvPr id="343" name="Shape 343"/>
          <p:cNvCxnSpPr/>
          <p:nvPr/>
        </p:nvCxnSpPr>
        <p:spPr>
          <a:xfrm rot="10800000">
            <a:off x="4935800" y="802750"/>
            <a:ext cx="0" cy="126900"/>
          </a:xfrm>
          <a:prstGeom prst="straightConnector1">
            <a:avLst/>
          </a:prstGeom>
          <a:noFill/>
          <a:ln w="9525" cap="flat" cmpd="sng">
            <a:solidFill>
              <a:srgbClr val="000000"/>
            </a:solidFill>
            <a:prstDash val="solid"/>
            <a:round/>
            <a:headEnd type="none" w="med" len="med"/>
            <a:tailEnd type="none" w="med" len="med"/>
          </a:ln>
        </p:spPr>
      </p:cxnSp>
      <p:cxnSp>
        <p:nvCxnSpPr>
          <p:cNvPr id="344" name="Shape 344"/>
          <p:cNvCxnSpPr>
            <a:stCxn id="339" idx="3"/>
            <a:endCxn id="339" idx="3"/>
          </p:cNvCxnSpPr>
          <p:nvPr/>
        </p:nvCxnSpPr>
        <p:spPr>
          <a:xfrm>
            <a:off x="10411700" y="802750"/>
            <a:ext cx="0" cy="0"/>
          </a:xfrm>
          <a:prstGeom prst="straightConnector1">
            <a:avLst/>
          </a:prstGeom>
          <a:noFill/>
          <a:ln w="9525" cap="flat" cmpd="sng">
            <a:solidFill>
              <a:schemeClr val="accent1"/>
            </a:solidFill>
            <a:prstDash val="solid"/>
            <a:round/>
            <a:headEnd type="none" w="med" len="med"/>
            <a:tailEnd type="none" w="med" len="med"/>
          </a:ln>
        </p:spPr>
      </p:cxnSp>
      <p:cxnSp>
        <p:nvCxnSpPr>
          <p:cNvPr id="345" name="Shape 345"/>
          <p:cNvCxnSpPr>
            <a:stCxn id="339" idx="3"/>
            <a:endCxn id="339" idx="3"/>
          </p:cNvCxnSpPr>
          <p:nvPr/>
        </p:nvCxnSpPr>
        <p:spPr>
          <a:xfrm>
            <a:off x="10411700" y="802750"/>
            <a:ext cx="0" cy="0"/>
          </a:xfrm>
          <a:prstGeom prst="straightConnector1">
            <a:avLst/>
          </a:prstGeom>
          <a:noFill/>
          <a:ln w="9525" cap="flat" cmpd="sng">
            <a:solidFill>
              <a:schemeClr val="accent1"/>
            </a:solidFill>
            <a:prstDash val="solid"/>
            <a:round/>
            <a:headEnd type="none" w="med" len="med"/>
            <a:tailEnd type="none" w="med" len="med"/>
          </a:ln>
        </p:spPr>
      </p:cxnSp>
      <p:cxnSp>
        <p:nvCxnSpPr>
          <p:cNvPr id="346" name="Shape 346"/>
          <p:cNvCxnSpPr>
            <a:stCxn id="339" idx="3"/>
            <a:endCxn id="339" idx="3"/>
          </p:cNvCxnSpPr>
          <p:nvPr/>
        </p:nvCxnSpPr>
        <p:spPr>
          <a:xfrm>
            <a:off x="10411700" y="802750"/>
            <a:ext cx="0" cy="0"/>
          </a:xfrm>
          <a:prstGeom prst="straightConnector1">
            <a:avLst/>
          </a:prstGeom>
          <a:noFill/>
          <a:ln w="9525" cap="flat" cmpd="sng">
            <a:solidFill>
              <a:schemeClr val="accent1"/>
            </a:solidFill>
            <a:prstDash val="solid"/>
            <a:round/>
            <a:headEnd type="none" w="med" len="med"/>
            <a:tailEnd type="none" w="med" len="med"/>
          </a:ln>
        </p:spPr>
      </p:cxnSp>
      <p:cxnSp>
        <p:nvCxnSpPr>
          <p:cNvPr id="347" name="Shape 347"/>
          <p:cNvCxnSpPr>
            <a:stCxn id="339" idx="3"/>
            <a:endCxn id="339" idx="3"/>
          </p:cNvCxnSpPr>
          <p:nvPr/>
        </p:nvCxnSpPr>
        <p:spPr>
          <a:xfrm>
            <a:off x="10411700" y="802750"/>
            <a:ext cx="0" cy="0"/>
          </a:xfrm>
          <a:prstGeom prst="straightConnector1">
            <a:avLst/>
          </a:prstGeom>
          <a:noFill/>
          <a:ln w="9525" cap="flat" cmpd="sng">
            <a:solidFill>
              <a:schemeClr val="accent1"/>
            </a:solidFill>
            <a:prstDash val="solid"/>
            <a:round/>
            <a:headEnd type="none" w="med" len="med"/>
            <a:tailEnd type="none" w="med" len="med"/>
          </a:ln>
        </p:spPr>
      </p:cxnSp>
      <p:cxnSp>
        <p:nvCxnSpPr>
          <p:cNvPr id="348" name="Shape 348"/>
          <p:cNvCxnSpPr/>
          <p:nvPr/>
        </p:nvCxnSpPr>
        <p:spPr>
          <a:xfrm rot="10800000" flipH="1">
            <a:off x="11234527" y="802818"/>
            <a:ext cx="3315" cy="164995"/>
          </a:xfrm>
          <a:prstGeom prst="straightConnector1">
            <a:avLst/>
          </a:prstGeom>
          <a:noFill/>
          <a:ln w="9525" cap="flat" cmpd="sng">
            <a:solidFill>
              <a:schemeClr val="accent1"/>
            </a:solidFill>
            <a:prstDash val="solid"/>
            <a:round/>
            <a:headEnd type="none" w="med" len="med"/>
            <a:tailEnd type="none" w="med" len="med"/>
          </a:ln>
        </p:spPr>
      </p:cxnSp>
      <p:cxnSp>
        <p:nvCxnSpPr>
          <p:cNvPr id="349" name="Shape 349"/>
          <p:cNvCxnSpPr>
            <a:stCxn id="339" idx="3"/>
          </p:cNvCxnSpPr>
          <p:nvPr/>
        </p:nvCxnSpPr>
        <p:spPr>
          <a:xfrm>
            <a:off x="10411700" y="802750"/>
            <a:ext cx="0" cy="0"/>
          </a:xfrm>
          <a:prstGeom prst="straightConnector1">
            <a:avLst/>
          </a:prstGeom>
          <a:noFill/>
          <a:ln w="9525" cap="flat" cmpd="sng">
            <a:solidFill>
              <a:schemeClr val="dk2"/>
            </a:solidFill>
            <a:prstDash val="solid"/>
            <a:round/>
            <a:headEnd type="none" w="lg" len="lg"/>
            <a:tailEnd type="none" w="lg" len="lg"/>
          </a:ln>
        </p:spPr>
      </p:cxnSp>
      <p:cxnSp>
        <p:nvCxnSpPr>
          <p:cNvPr id="350" name="Shape 350"/>
          <p:cNvCxnSpPr>
            <a:stCxn id="339" idx="3"/>
            <a:endCxn id="339" idx="3"/>
          </p:cNvCxnSpPr>
          <p:nvPr/>
        </p:nvCxnSpPr>
        <p:spPr>
          <a:xfrm>
            <a:off x="10411700" y="802750"/>
            <a:ext cx="0" cy="0"/>
          </a:xfrm>
          <a:prstGeom prst="straightConnector1">
            <a:avLst/>
          </a:prstGeom>
          <a:noFill/>
          <a:ln w="9525" cap="flat" cmpd="sng">
            <a:solidFill>
              <a:schemeClr val="dk2"/>
            </a:solidFill>
            <a:prstDash val="solid"/>
            <a:round/>
            <a:headEnd type="none" w="lg" len="lg"/>
            <a:tailEnd type="none" w="lg" len="lg"/>
          </a:ln>
        </p:spPr>
      </p:cxnSp>
      <p:cxnSp>
        <p:nvCxnSpPr>
          <p:cNvPr id="351" name="Shape 351"/>
          <p:cNvCxnSpPr/>
          <p:nvPr/>
        </p:nvCxnSpPr>
        <p:spPr>
          <a:xfrm rot="10800000">
            <a:off x="10422200" y="802750"/>
            <a:ext cx="0" cy="12690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57" name="Shape 357"/>
          <p:cNvSpPr txBox="1">
            <a:spLocks noGrp="1"/>
          </p:cNvSpPr>
          <p:nvPr>
            <p:ph type="title"/>
          </p:nvPr>
        </p:nvSpPr>
        <p:spPr>
          <a:xfrm>
            <a:off x="8" y="753230"/>
            <a:ext cx="10515600" cy="1325699"/>
          </a:xfrm>
          <a:prstGeom prst="rect">
            <a:avLst/>
          </a:prstGeom>
          <a:noFill/>
          <a:ln>
            <a:noFill/>
          </a:ln>
        </p:spPr>
        <p:txBody>
          <a:bodyPr lIns="91425" tIns="45700" rIns="91425" bIns="45700" anchor="ctr" anchorCtr="0">
            <a:noAutofit/>
          </a:bodyPr>
          <a:lstStyle/>
          <a:p>
            <a:pPr marL="0" marR="0" lvl="0" indent="0" algn="l" rtl="0">
              <a:lnSpc>
                <a:spcPct val="90000"/>
              </a:lnSpc>
              <a:spcBef>
                <a:spcPts val="0"/>
              </a:spcBef>
              <a:buClr>
                <a:srgbClr val="B76F0B"/>
              </a:buClr>
              <a:buSzPct val="25000"/>
              <a:buFont typeface="Trebuchet MS"/>
              <a:buNone/>
            </a:pPr>
            <a:r>
              <a:rPr lang="en-US" sz="4000" b="1" i="0" u="none" strike="noStrike" cap="none">
                <a:solidFill>
                  <a:srgbClr val="B76F0B"/>
                </a:solidFill>
                <a:latin typeface="Trebuchet MS"/>
                <a:ea typeface="Trebuchet MS"/>
                <a:cs typeface="Trebuchet MS"/>
                <a:sym typeface="Trebuchet MS"/>
              </a:rPr>
              <a:t>                Conformed Dimensions </a:t>
            </a:r>
          </a:p>
        </p:txBody>
      </p:sp>
      <p:sp>
        <p:nvSpPr>
          <p:cNvPr id="358" name="Shape 358"/>
          <p:cNvSpPr txBox="1">
            <a:spLocks noGrp="1"/>
          </p:cNvSpPr>
          <p:nvPr>
            <p:ph type="body" idx="1"/>
          </p:nvPr>
        </p:nvSpPr>
        <p:spPr>
          <a:xfrm>
            <a:off x="64000" y="2259449"/>
            <a:ext cx="11289900" cy="4598700"/>
          </a:xfrm>
          <a:prstGeom prst="rect">
            <a:avLst/>
          </a:prstGeom>
          <a:noFill/>
          <a:ln>
            <a:noFill/>
          </a:ln>
        </p:spPr>
        <p:txBody>
          <a:bodyPr lIns="91425" tIns="45700" rIns="91425" bIns="45700" anchor="t" anchorCtr="0">
            <a:noAutofit/>
          </a:bodyPr>
          <a:lstStyle/>
          <a:p>
            <a:pPr marL="228600" marR="0" lvl="0" indent="-190500" algn="just" rtl="0">
              <a:lnSpc>
                <a:spcPct val="90000"/>
              </a:lnSpc>
              <a:spcBef>
                <a:spcPts val="0"/>
              </a:spcBef>
              <a:spcAft>
                <a:spcPts val="0"/>
              </a:spcAft>
              <a:buClr>
                <a:schemeClr val="lt1"/>
              </a:buClr>
              <a:buSzPct val="100000"/>
              <a:buFont typeface="Arial"/>
              <a:buChar char="•"/>
            </a:pPr>
            <a:r>
              <a:rPr lang="en-US" sz="1800" b="0" i="0" u="sng" strike="noStrike" cap="none">
                <a:solidFill>
                  <a:schemeClr val="lt1"/>
                </a:solidFill>
                <a:latin typeface="Trebuchet MS"/>
                <a:ea typeface="Trebuchet MS"/>
                <a:cs typeface="Trebuchet MS"/>
                <a:sym typeface="Trebuchet MS"/>
              </a:rPr>
              <a:t>In data warehousing, a </a:t>
            </a:r>
            <a:r>
              <a:rPr lang="en-US" sz="1800" b="1" i="0" u="sng" strike="noStrike" cap="none">
                <a:solidFill>
                  <a:schemeClr val="lt1"/>
                </a:solidFill>
                <a:latin typeface="Trebuchet MS"/>
                <a:ea typeface="Trebuchet MS"/>
                <a:cs typeface="Trebuchet MS"/>
                <a:sym typeface="Trebuchet MS"/>
              </a:rPr>
              <a:t>conformed dimension</a:t>
            </a:r>
            <a:r>
              <a:rPr lang="en-US" sz="1800" b="0" i="0" u="sng" strike="noStrike" cap="none">
                <a:solidFill>
                  <a:schemeClr val="lt1"/>
                </a:solidFill>
                <a:latin typeface="Trebuchet MS"/>
                <a:ea typeface="Trebuchet MS"/>
                <a:cs typeface="Trebuchet MS"/>
                <a:sym typeface="Trebuchet MS"/>
              </a:rPr>
              <a:t> is a </a:t>
            </a:r>
            <a:r>
              <a:rPr lang="en-US" sz="1800" b="1" i="0" u="sng" strike="noStrike" cap="none">
                <a:solidFill>
                  <a:schemeClr val="lt1"/>
                </a:solidFill>
                <a:latin typeface="Trebuchet MS"/>
                <a:ea typeface="Trebuchet MS"/>
                <a:cs typeface="Trebuchet MS"/>
                <a:sym typeface="Trebuchet MS"/>
              </a:rPr>
              <a:t>dimension</a:t>
            </a:r>
            <a:r>
              <a:rPr lang="en-US" sz="1800" b="0" i="0" u="sng" strike="noStrike" cap="none">
                <a:solidFill>
                  <a:schemeClr val="lt1"/>
                </a:solidFill>
                <a:latin typeface="Trebuchet MS"/>
                <a:ea typeface="Trebuchet MS"/>
                <a:cs typeface="Trebuchet MS"/>
                <a:sym typeface="Trebuchet MS"/>
              </a:rPr>
              <a:t> that has the same meaning to every fact with which it relates.</a:t>
            </a:r>
            <a:r>
              <a:rPr lang="en-US" sz="1800" b="0" i="0" u="none" strike="noStrike" cap="none">
                <a:solidFill>
                  <a:schemeClr val="lt1"/>
                </a:solidFill>
                <a:latin typeface="Trebuchet MS"/>
                <a:ea typeface="Trebuchet MS"/>
                <a:cs typeface="Trebuchet MS"/>
                <a:sym typeface="Trebuchet MS"/>
              </a:rPr>
              <a:t> </a:t>
            </a:r>
            <a:r>
              <a:rPr lang="en-US" sz="1800" b="1" i="0" u="none" strike="noStrike" cap="none">
                <a:solidFill>
                  <a:schemeClr val="lt1"/>
                </a:solidFill>
                <a:latin typeface="Trebuchet MS"/>
                <a:ea typeface="Trebuchet MS"/>
                <a:cs typeface="Trebuchet MS"/>
                <a:sym typeface="Trebuchet MS"/>
              </a:rPr>
              <a:t>Conformed dimensions</a:t>
            </a:r>
            <a:r>
              <a:rPr lang="en-US" sz="1800" b="0" i="0" u="none" strike="noStrike" cap="none">
                <a:solidFill>
                  <a:schemeClr val="lt1"/>
                </a:solidFill>
                <a:latin typeface="Trebuchet MS"/>
                <a:ea typeface="Trebuchet MS"/>
                <a:cs typeface="Trebuchet MS"/>
                <a:sym typeface="Trebuchet MS"/>
              </a:rPr>
              <a:t> allow facts and measures to be categorized and described in the same way across multiple facts, ensuring consistent reporting across the enterprise.</a:t>
            </a:r>
          </a:p>
          <a:p>
            <a:pPr marL="0" marR="0" lvl="0" indent="0" algn="just" rtl="0">
              <a:lnSpc>
                <a:spcPct val="90000"/>
              </a:lnSpc>
              <a:spcBef>
                <a:spcPts val="1000"/>
              </a:spcBef>
              <a:spcAft>
                <a:spcPts val="0"/>
              </a:spcAft>
              <a:buClr>
                <a:schemeClr val="lt1"/>
              </a:buClr>
              <a:buSzPct val="25000"/>
              <a:buFont typeface="Arial"/>
              <a:buNone/>
            </a:pPr>
            <a:r>
              <a:rPr lang="en-US" sz="1800" b="0" i="0" u="none" strike="noStrike" cap="none">
                <a:solidFill>
                  <a:schemeClr val="lt1"/>
                </a:solidFill>
                <a:latin typeface="Trebuchet MS"/>
                <a:ea typeface="Trebuchet MS"/>
                <a:cs typeface="Trebuchet MS"/>
                <a:sym typeface="Trebuchet MS"/>
              </a:rPr>
              <a:t> </a:t>
            </a:r>
          </a:p>
          <a:p>
            <a:pPr marL="0" marR="0" lvl="0" indent="0" algn="just" rtl="0">
              <a:lnSpc>
                <a:spcPct val="90000"/>
              </a:lnSpc>
              <a:spcBef>
                <a:spcPts val="1000"/>
              </a:spcBef>
              <a:spcAft>
                <a:spcPts val="0"/>
              </a:spcAft>
              <a:buClr>
                <a:schemeClr val="lt1"/>
              </a:buClr>
              <a:buSzPct val="25000"/>
              <a:buFont typeface="Arial"/>
              <a:buNone/>
            </a:pPr>
            <a:r>
              <a:rPr lang="en-US" sz="1800" b="0" i="0" u="none" strike="noStrike" cap="none">
                <a:solidFill>
                  <a:schemeClr val="lt1"/>
                </a:solidFill>
                <a:latin typeface="Trebuchet MS"/>
                <a:ea typeface="Trebuchet MS"/>
                <a:cs typeface="Trebuchet MS"/>
                <a:sym typeface="Trebuchet MS"/>
              </a:rPr>
              <a:t>In our project conformed dimensions are:</a:t>
            </a:r>
          </a:p>
          <a:p>
            <a:pPr marL="228600" marR="0" lvl="0" indent="-190500" algn="just" rtl="0">
              <a:lnSpc>
                <a:spcPct val="90000"/>
              </a:lnSpc>
              <a:spcBef>
                <a:spcPts val="1000"/>
              </a:spcBef>
              <a:spcAft>
                <a:spcPts val="0"/>
              </a:spcAft>
              <a:buClr>
                <a:schemeClr val="lt1"/>
              </a:buClr>
              <a:buSzPct val="100000"/>
              <a:buFont typeface="Noto Sans Symbols"/>
              <a:buChar char="•"/>
            </a:pPr>
            <a:r>
              <a:rPr lang="en-US" sz="1800" b="0" i="0" u="none" strike="noStrike" cap="none">
                <a:solidFill>
                  <a:schemeClr val="lt1"/>
                </a:solidFill>
                <a:latin typeface="Trebuchet MS"/>
                <a:ea typeface="Trebuchet MS"/>
                <a:cs typeface="Trebuchet MS"/>
                <a:sym typeface="Trebuchet MS"/>
              </a:rPr>
              <a:t>Region</a:t>
            </a:r>
          </a:p>
          <a:p>
            <a:pPr marL="228600" marR="0" lvl="0" indent="-190500" algn="just" rtl="0">
              <a:lnSpc>
                <a:spcPct val="90000"/>
              </a:lnSpc>
              <a:spcBef>
                <a:spcPts val="1000"/>
              </a:spcBef>
              <a:spcAft>
                <a:spcPts val="0"/>
              </a:spcAft>
              <a:buClr>
                <a:schemeClr val="lt1"/>
              </a:buClr>
              <a:buSzPct val="100000"/>
              <a:buFont typeface="Noto Sans Symbols"/>
              <a:buChar char="•"/>
            </a:pPr>
            <a:r>
              <a:rPr lang="en-US" sz="1800" b="0" i="0" u="none" strike="noStrike" cap="none">
                <a:solidFill>
                  <a:schemeClr val="lt1"/>
                </a:solidFill>
                <a:latin typeface="Trebuchet MS"/>
                <a:ea typeface="Trebuchet MS"/>
                <a:cs typeface="Trebuchet MS"/>
                <a:sym typeface="Trebuchet MS"/>
              </a:rPr>
              <a:t>Store</a:t>
            </a:r>
          </a:p>
          <a:p>
            <a:pPr marL="228600" marR="0" lvl="0" indent="-190500" algn="just" rtl="0">
              <a:lnSpc>
                <a:spcPct val="90000"/>
              </a:lnSpc>
              <a:spcBef>
                <a:spcPts val="1000"/>
              </a:spcBef>
              <a:spcAft>
                <a:spcPts val="0"/>
              </a:spcAft>
              <a:buClr>
                <a:schemeClr val="lt1"/>
              </a:buClr>
              <a:buSzPct val="100000"/>
              <a:buFont typeface="Noto Sans Symbols"/>
              <a:buChar char="•"/>
            </a:pPr>
            <a:r>
              <a:rPr lang="en-US" sz="1800" b="0" i="0" u="none" strike="noStrike" cap="none">
                <a:solidFill>
                  <a:schemeClr val="lt1"/>
                </a:solidFill>
                <a:latin typeface="Trebuchet MS"/>
                <a:ea typeface="Trebuchet MS"/>
                <a:cs typeface="Trebuchet MS"/>
                <a:sym typeface="Trebuchet MS"/>
              </a:rPr>
              <a:t>Product</a:t>
            </a:r>
          </a:p>
          <a:p>
            <a:pPr marL="228600" marR="0" lvl="0" indent="-190500" algn="just" rtl="0">
              <a:lnSpc>
                <a:spcPct val="90000"/>
              </a:lnSpc>
              <a:spcBef>
                <a:spcPts val="1000"/>
              </a:spcBef>
              <a:spcAft>
                <a:spcPts val="0"/>
              </a:spcAft>
              <a:buClr>
                <a:schemeClr val="lt1"/>
              </a:buClr>
              <a:buSzPct val="100000"/>
              <a:buFont typeface="Noto Sans Symbols"/>
              <a:buChar char="•"/>
            </a:pPr>
            <a:r>
              <a:rPr lang="en-US" sz="1800" b="0" i="0" u="none" strike="noStrike" cap="none">
                <a:solidFill>
                  <a:schemeClr val="lt1"/>
                </a:solidFill>
                <a:latin typeface="Trebuchet MS"/>
                <a:ea typeface="Trebuchet MS"/>
                <a:cs typeface="Trebuchet MS"/>
                <a:sym typeface="Trebuchet MS"/>
              </a:rPr>
              <a:t>Sale_Order</a:t>
            </a:r>
          </a:p>
          <a:p>
            <a:pPr marL="228600" marR="0" lvl="0" indent="-190500" algn="just" rtl="0">
              <a:lnSpc>
                <a:spcPct val="90000"/>
              </a:lnSpc>
              <a:spcBef>
                <a:spcPts val="1000"/>
              </a:spcBef>
              <a:spcAft>
                <a:spcPts val="0"/>
              </a:spcAft>
              <a:buClr>
                <a:schemeClr val="lt1"/>
              </a:buClr>
              <a:buSzPct val="100000"/>
              <a:buFont typeface="Noto Sans Symbols"/>
              <a:buChar char="•"/>
            </a:pPr>
            <a:r>
              <a:rPr lang="en-US" sz="1800" b="0" i="0" u="none" strike="noStrike" cap="none">
                <a:solidFill>
                  <a:schemeClr val="lt1"/>
                </a:solidFill>
                <a:latin typeface="Trebuchet MS"/>
                <a:ea typeface="Trebuchet MS"/>
                <a:cs typeface="Trebuchet MS"/>
                <a:sym typeface="Trebuchet MS"/>
              </a:rPr>
              <a:t>Inventory</a:t>
            </a:r>
          </a:p>
          <a:p>
            <a:pPr marL="0" marR="0" lvl="0" indent="0" algn="l" rtl="0">
              <a:lnSpc>
                <a:spcPct val="90000"/>
              </a:lnSpc>
              <a:spcBef>
                <a:spcPts val="1000"/>
              </a:spcBef>
              <a:spcAft>
                <a:spcPts val="0"/>
              </a:spcAft>
              <a:buClr>
                <a:schemeClr val="lt1"/>
              </a:buClr>
              <a:buSzPct val="25000"/>
              <a:buFont typeface="Arial"/>
              <a:buNone/>
            </a:pPr>
            <a:endParaRPr sz="1800" b="0" i="0" u="none" strike="noStrike" cap="none">
              <a:solidFill>
                <a:schemeClr val="lt1"/>
              </a:solidFill>
              <a:latin typeface="Trebuchet MS"/>
              <a:ea typeface="Trebuchet MS"/>
              <a:cs typeface="Trebuchet MS"/>
              <a:sym typeface="Trebuchet MS"/>
            </a:endParaRPr>
          </a:p>
          <a:p>
            <a:pPr marL="228600" marR="0" lvl="0" indent="-228600" algn="l" rtl="0">
              <a:lnSpc>
                <a:spcPct val="90000"/>
              </a:lnSpc>
              <a:spcBef>
                <a:spcPts val="1000"/>
              </a:spcBef>
              <a:spcAft>
                <a:spcPts val="0"/>
              </a:spcAft>
              <a:buClr>
                <a:schemeClr val="lt1"/>
              </a:buClr>
              <a:buSzPct val="133333"/>
              <a:buFont typeface="Noto Sans Symbols"/>
              <a:buNone/>
            </a:pPr>
            <a:endParaRPr sz="1800" b="0" i="0" u="none" strike="noStrike" cap="none">
              <a:solidFill>
                <a:schemeClr val="lt1"/>
              </a:solidFill>
              <a:latin typeface="Trebuchet MS"/>
              <a:ea typeface="Trebuchet MS"/>
              <a:cs typeface="Trebuchet MS"/>
              <a:sym typeface="Trebuchet MS"/>
            </a:endParaRPr>
          </a:p>
          <a:p>
            <a:pPr marL="228600" marR="0" lvl="0" indent="-228600" algn="l" rtl="0">
              <a:lnSpc>
                <a:spcPct val="90000"/>
              </a:lnSpc>
              <a:spcBef>
                <a:spcPts val="1000"/>
              </a:spcBef>
              <a:buClr>
                <a:schemeClr val="lt1"/>
              </a:buClr>
              <a:buSzPct val="133333"/>
              <a:buFont typeface="Noto Sans Symbols"/>
              <a:buNone/>
            </a:pPr>
            <a:endParaRPr sz="1800" b="0" i="0" u="none" strike="noStrike" cap="none">
              <a:solidFill>
                <a:schemeClr val="lt1"/>
              </a:solidFill>
              <a:latin typeface="Trebuchet MS"/>
              <a:ea typeface="Trebuchet MS"/>
              <a:cs typeface="Trebuchet MS"/>
              <a:sym typeface="Trebuchet MS"/>
            </a:endParaRPr>
          </a:p>
        </p:txBody>
      </p:sp>
      <p:sp>
        <p:nvSpPr>
          <p:cNvPr id="359" name="Shape 359"/>
          <p:cNvSpPr txBox="1">
            <a:spLocks noGrp="1"/>
          </p:cNvSpPr>
          <p:nvPr>
            <p:ph type="sldNum" idx="12"/>
          </p:nvPr>
        </p:nvSpPr>
        <p:spPr>
          <a:xfrm>
            <a:off x="10729454" y="753227"/>
            <a:ext cx="1154150" cy="1090788"/>
          </a:xfrm>
          <a:prstGeom prst="rect">
            <a:avLst/>
          </a:prstGeom>
          <a:noFill/>
          <a:ln>
            <a:noFill/>
          </a:ln>
        </p:spPr>
        <p:txBody>
          <a:bodyPr lIns="91425" tIns="45700" rIns="91425" bIns="45700" anchor="ctr" anchorCtr="0">
            <a:noAutofit/>
          </a:bodyPr>
          <a:lstStyle/>
          <a:p>
            <a:pPr marL="0" marR="0" lvl="0" indent="0" algn="l" rtl="0">
              <a:spcBef>
                <a:spcPts val="0"/>
              </a:spcBef>
              <a:buSzPct val="25000"/>
              <a:buNone/>
            </a:pPr>
            <a:fld id="{00000000-1234-1234-1234-123412341234}" type="slidenum">
              <a:rPr lang="en-US" sz="3600">
                <a:solidFill>
                  <a:schemeClr val="lt1"/>
                </a:solidFill>
                <a:latin typeface="Trebuchet MS"/>
                <a:ea typeface="Trebuchet MS"/>
                <a:cs typeface="Trebuchet MS"/>
                <a:sym typeface="Trebuchet MS"/>
              </a:rPr>
              <a:t>12</a:t>
            </a:fld>
            <a:endParaRPr lang="en-US" sz="3600">
              <a:solidFill>
                <a:schemeClr val="lt1"/>
              </a:solidFill>
              <a:latin typeface="Trebuchet MS"/>
              <a:ea typeface="Trebuchet MS"/>
              <a:cs typeface="Trebuchet MS"/>
              <a:sym typeface="Trebuchet MS"/>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sp>
        <p:nvSpPr>
          <p:cNvPr id="364" name="Shape 364"/>
          <p:cNvSpPr txBox="1">
            <a:spLocks noGrp="1"/>
          </p:cNvSpPr>
          <p:nvPr>
            <p:ph type="title"/>
          </p:nvPr>
        </p:nvSpPr>
        <p:spPr>
          <a:xfrm>
            <a:off x="322000" y="955875"/>
            <a:ext cx="10515600" cy="685500"/>
          </a:xfrm>
          <a:prstGeom prst="rect">
            <a:avLst/>
          </a:prstGeom>
          <a:noFill/>
          <a:ln>
            <a:noFill/>
          </a:ln>
        </p:spPr>
        <p:txBody>
          <a:bodyPr lIns="91425" tIns="45700" rIns="91425" bIns="45700" anchor="ctr" anchorCtr="0">
            <a:noAutofit/>
          </a:bodyPr>
          <a:lstStyle/>
          <a:p>
            <a:pPr marL="0" marR="0" lvl="0" indent="0" algn="ctr" rtl="0">
              <a:lnSpc>
                <a:spcPct val="90000"/>
              </a:lnSpc>
              <a:spcBef>
                <a:spcPts val="0"/>
              </a:spcBef>
              <a:buClr>
                <a:srgbClr val="B76F0B"/>
              </a:buClr>
              <a:buSzPct val="25000"/>
              <a:buFont typeface="Trebuchet MS"/>
              <a:buNone/>
            </a:pPr>
            <a:r>
              <a:rPr lang="en-US" sz="3600" b="1" i="0" u="none" strike="noStrike" cap="none">
                <a:solidFill>
                  <a:srgbClr val="B76F0B"/>
                </a:solidFill>
                <a:latin typeface="Trebuchet MS"/>
                <a:ea typeface="Trebuchet MS"/>
                <a:cs typeface="Trebuchet MS"/>
                <a:sym typeface="Trebuchet MS"/>
              </a:rPr>
              <a:t>Conformed Dimensions</a:t>
            </a:r>
            <a:br>
              <a:rPr lang="en-US" sz="3600" b="1" i="0" u="none" strike="noStrike" cap="none">
                <a:solidFill>
                  <a:srgbClr val="B76F0B"/>
                </a:solidFill>
                <a:latin typeface="Trebuchet MS"/>
                <a:ea typeface="Trebuchet MS"/>
                <a:cs typeface="Trebuchet MS"/>
                <a:sym typeface="Trebuchet MS"/>
              </a:rPr>
            </a:br>
            <a:endParaRPr lang="en-US" sz="3600" b="1" i="0" u="none" strike="noStrike" cap="none">
              <a:solidFill>
                <a:srgbClr val="B76F0B"/>
              </a:solidFill>
              <a:latin typeface="Trebuchet MS"/>
              <a:ea typeface="Trebuchet MS"/>
              <a:cs typeface="Trebuchet MS"/>
              <a:sym typeface="Trebuchet MS"/>
            </a:endParaRPr>
          </a:p>
        </p:txBody>
      </p:sp>
      <p:sp>
        <p:nvSpPr>
          <p:cNvPr id="365" name="Shape 365"/>
          <p:cNvSpPr txBox="1">
            <a:spLocks noGrp="1"/>
          </p:cNvSpPr>
          <p:nvPr>
            <p:ph type="sldNum" idx="12"/>
          </p:nvPr>
        </p:nvSpPr>
        <p:spPr>
          <a:xfrm>
            <a:off x="10729454" y="753227"/>
            <a:ext cx="1154150" cy="1090788"/>
          </a:xfrm>
          <a:prstGeom prst="rect">
            <a:avLst/>
          </a:prstGeom>
          <a:noFill/>
          <a:ln>
            <a:noFill/>
          </a:ln>
        </p:spPr>
        <p:txBody>
          <a:bodyPr lIns="91425" tIns="45700" rIns="91425" bIns="45700" anchor="ctr" anchorCtr="0">
            <a:noAutofit/>
          </a:bodyPr>
          <a:lstStyle/>
          <a:p>
            <a:pPr marL="0" marR="0" lvl="0" indent="0" algn="l" rtl="0">
              <a:spcBef>
                <a:spcPts val="0"/>
              </a:spcBef>
              <a:buSzPct val="25000"/>
              <a:buNone/>
            </a:pPr>
            <a:fld id="{00000000-1234-1234-1234-123412341234}" type="slidenum">
              <a:rPr lang="en-US" sz="3600">
                <a:solidFill>
                  <a:schemeClr val="lt1"/>
                </a:solidFill>
                <a:latin typeface="Trebuchet MS"/>
                <a:ea typeface="Trebuchet MS"/>
                <a:cs typeface="Trebuchet MS"/>
                <a:sym typeface="Trebuchet MS"/>
              </a:rPr>
              <a:t>13</a:t>
            </a:fld>
            <a:endParaRPr lang="en-US" sz="3600">
              <a:solidFill>
                <a:schemeClr val="lt1"/>
              </a:solidFill>
              <a:latin typeface="Trebuchet MS"/>
              <a:ea typeface="Trebuchet MS"/>
              <a:cs typeface="Trebuchet MS"/>
              <a:sym typeface="Trebuchet MS"/>
            </a:endParaRPr>
          </a:p>
        </p:txBody>
      </p:sp>
      <p:sp>
        <p:nvSpPr>
          <p:cNvPr id="366" name="Shape 366"/>
          <p:cNvSpPr/>
          <p:nvPr/>
        </p:nvSpPr>
        <p:spPr>
          <a:xfrm>
            <a:off x="4531198" y="1732676"/>
            <a:ext cx="2356800" cy="685500"/>
          </a:xfrm>
          <a:prstGeom prst="roundRect">
            <a:avLst>
              <a:gd name="adj" fmla="val 16667"/>
            </a:avLst>
          </a:prstGeom>
          <a:solidFill>
            <a:schemeClr val="accent1"/>
          </a:solidFill>
          <a:ln w="12700" cap="flat" cmpd="sng">
            <a:solidFill>
              <a:srgbClr val="AF6C0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800">
                <a:solidFill>
                  <a:schemeClr val="lt1"/>
                </a:solidFill>
                <a:latin typeface="Trebuchet MS"/>
                <a:ea typeface="Trebuchet MS"/>
                <a:cs typeface="Trebuchet MS"/>
                <a:sym typeface="Trebuchet MS"/>
              </a:rPr>
              <a:t>Sales_fact</a:t>
            </a:r>
          </a:p>
        </p:txBody>
      </p:sp>
      <p:cxnSp>
        <p:nvCxnSpPr>
          <p:cNvPr id="367" name="Shape 367"/>
          <p:cNvCxnSpPr>
            <a:stCxn id="366" idx="2"/>
          </p:cNvCxnSpPr>
          <p:nvPr/>
        </p:nvCxnSpPr>
        <p:spPr>
          <a:xfrm flipH="1">
            <a:off x="1356598" y="2418176"/>
            <a:ext cx="4353000" cy="684900"/>
          </a:xfrm>
          <a:prstGeom prst="straightConnector1">
            <a:avLst/>
          </a:prstGeom>
          <a:noFill/>
          <a:ln w="9525" cap="flat" cmpd="sng">
            <a:solidFill>
              <a:schemeClr val="accent1"/>
            </a:solidFill>
            <a:prstDash val="solid"/>
            <a:round/>
            <a:headEnd type="none" w="med" len="med"/>
            <a:tailEnd type="none" w="med" len="med"/>
          </a:ln>
        </p:spPr>
      </p:cxnSp>
      <p:cxnSp>
        <p:nvCxnSpPr>
          <p:cNvPr id="368" name="Shape 368"/>
          <p:cNvCxnSpPr>
            <a:stCxn id="366" idx="2"/>
          </p:cNvCxnSpPr>
          <p:nvPr/>
        </p:nvCxnSpPr>
        <p:spPr>
          <a:xfrm flipH="1">
            <a:off x="3509998" y="2418176"/>
            <a:ext cx="2199600" cy="773400"/>
          </a:xfrm>
          <a:prstGeom prst="straightConnector1">
            <a:avLst/>
          </a:prstGeom>
          <a:noFill/>
          <a:ln w="9525" cap="flat" cmpd="sng">
            <a:solidFill>
              <a:schemeClr val="accent1"/>
            </a:solidFill>
            <a:prstDash val="solid"/>
            <a:round/>
            <a:headEnd type="none" w="med" len="med"/>
            <a:tailEnd type="none" w="med" len="med"/>
          </a:ln>
        </p:spPr>
      </p:cxnSp>
      <p:cxnSp>
        <p:nvCxnSpPr>
          <p:cNvPr id="369" name="Shape 369"/>
          <p:cNvCxnSpPr/>
          <p:nvPr/>
        </p:nvCxnSpPr>
        <p:spPr>
          <a:xfrm>
            <a:off x="5679308" y="1761153"/>
            <a:ext cx="0" cy="1076159"/>
          </a:xfrm>
          <a:prstGeom prst="straightConnector1">
            <a:avLst/>
          </a:prstGeom>
          <a:noFill/>
          <a:ln w="9525" cap="flat" cmpd="sng">
            <a:solidFill>
              <a:schemeClr val="accent1"/>
            </a:solidFill>
            <a:prstDash val="solid"/>
            <a:round/>
            <a:headEnd type="none" w="med" len="med"/>
            <a:tailEnd type="none" w="med" len="med"/>
          </a:ln>
        </p:spPr>
      </p:cxnSp>
      <p:cxnSp>
        <p:nvCxnSpPr>
          <p:cNvPr id="370" name="Shape 370"/>
          <p:cNvCxnSpPr>
            <a:stCxn id="366" idx="2"/>
          </p:cNvCxnSpPr>
          <p:nvPr/>
        </p:nvCxnSpPr>
        <p:spPr>
          <a:xfrm>
            <a:off x="5709598" y="2418176"/>
            <a:ext cx="2092200" cy="773400"/>
          </a:xfrm>
          <a:prstGeom prst="straightConnector1">
            <a:avLst/>
          </a:prstGeom>
          <a:noFill/>
          <a:ln w="9525" cap="flat" cmpd="sng">
            <a:solidFill>
              <a:schemeClr val="accent1"/>
            </a:solidFill>
            <a:prstDash val="solid"/>
            <a:round/>
            <a:headEnd type="none" w="med" len="med"/>
            <a:tailEnd type="none" w="med" len="med"/>
          </a:ln>
        </p:spPr>
      </p:cxnSp>
      <p:cxnSp>
        <p:nvCxnSpPr>
          <p:cNvPr id="371" name="Shape 371"/>
          <p:cNvCxnSpPr>
            <a:stCxn id="366" idx="2"/>
          </p:cNvCxnSpPr>
          <p:nvPr/>
        </p:nvCxnSpPr>
        <p:spPr>
          <a:xfrm>
            <a:off x="5709598" y="2418176"/>
            <a:ext cx="4732200" cy="861899"/>
          </a:xfrm>
          <a:prstGeom prst="straightConnector1">
            <a:avLst/>
          </a:prstGeom>
          <a:noFill/>
          <a:ln w="9525" cap="flat" cmpd="sng">
            <a:solidFill>
              <a:schemeClr val="accent1"/>
            </a:solidFill>
            <a:prstDash val="solid"/>
            <a:round/>
            <a:headEnd type="none" w="med" len="med"/>
            <a:tailEnd type="none" w="med" len="med"/>
          </a:ln>
        </p:spPr>
      </p:cxnSp>
      <p:sp>
        <p:nvSpPr>
          <p:cNvPr id="372" name="Shape 372"/>
          <p:cNvSpPr/>
          <p:nvPr/>
        </p:nvSpPr>
        <p:spPr>
          <a:xfrm>
            <a:off x="4661007" y="6305742"/>
            <a:ext cx="2191624" cy="484631"/>
          </a:xfrm>
          <a:prstGeom prst="roundRect">
            <a:avLst>
              <a:gd name="adj" fmla="val 16667"/>
            </a:avLst>
          </a:prstGeom>
          <a:solidFill>
            <a:schemeClr val="accent1"/>
          </a:solidFill>
          <a:ln w="12700" cap="flat" cmpd="sng">
            <a:solidFill>
              <a:srgbClr val="AF6C0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800">
                <a:solidFill>
                  <a:schemeClr val="lt1"/>
                </a:solidFill>
                <a:latin typeface="Trebuchet MS"/>
                <a:ea typeface="Trebuchet MS"/>
                <a:cs typeface="Trebuchet MS"/>
                <a:sym typeface="Trebuchet MS"/>
              </a:rPr>
              <a:t>Store_acc_fact</a:t>
            </a:r>
          </a:p>
        </p:txBody>
      </p:sp>
      <p:graphicFrame>
        <p:nvGraphicFramePr>
          <p:cNvPr id="373" name="Shape 373"/>
          <p:cNvGraphicFramePr/>
          <p:nvPr/>
        </p:nvGraphicFramePr>
        <p:xfrm>
          <a:off x="704089" y="3113938"/>
          <a:ext cx="1563625" cy="2743260"/>
        </p:xfrm>
        <a:graphic>
          <a:graphicData uri="http://schemas.openxmlformats.org/drawingml/2006/table">
            <a:tbl>
              <a:tblPr firstRow="1" bandRow="1">
                <a:noFill/>
                <a:tableStyleId>{680CA574-9579-407C-90F8-28D54503CE7C}</a:tableStyleId>
              </a:tblPr>
              <a:tblGrid>
                <a:gridCol w="1563625">
                  <a:extLst>
                    <a:ext uri="{9D8B030D-6E8A-4147-A177-3AD203B41FA5}">
                      <a16:colId xmlns:a16="http://schemas.microsoft.com/office/drawing/2014/main" val="20000"/>
                    </a:ext>
                  </a:extLst>
                </a:gridCol>
              </a:tblGrid>
              <a:tr h="324200">
                <a:tc>
                  <a:txBody>
                    <a:bodyPr/>
                    <a:lstStyle/>
                    <a:p>
                      <a:pPr marL="0" marR="0" lvl="0" indent="0" algn="l" rtl="0">
                        <a:spcBef>
                          <a:spcPts val="0"/>
                        </a:spcBef>
                        <a:buSzPct val="25000"/>
                        <a:buNone/>
                      </a:pPr>
                      <a:r>
                        <a:rPr lang="en-US" sz="1800"/>
                        <a:t>Region</a:t>
                      </a:r>
                    </a:p>
                  </a:txBody>
                  <a:tcPr marL="91450" marR="91450" marT="45725" marB="45725"/>
                </a:tc>
                <a:extLst>
                  <a:ext uri="{0D108BD9-81ED-4DB2-BD59-A6C34878D82A}">
                    <a16:rowId xmlns:a16="http://schemas.microsoft.com/office/drawing/2014/main" val="10000"/>
                  </a:ext>
                </a:extLst>
              </a:tr>
              <a:tr h="567775">
                <a:tc>
                  <a:txBody>
                    <a:bodyPr/>
                    <a:lstStyle/>
                    <a:p>
                      <a:pPr marL="0" marR="0" lvl="0" indent="0" algn="l" rtl="0">
                        <a:spcBef>
                          <a:spcPts val="0"/>
                        </a:spcBef>
                        <a:buSzPct val="25000"/>
                        <a:buNone/>
                      </a:pPr>
                      <a:r>
                        <a:rPr lang="en-US" sz="1800"/>
                        <a:t>Region_Id(PK)</a:t>
                      </a:r>
                    </a:p>
                  </a:txBody>
                  <a:tcPr marL="91450" marR="91450" marT="45725" marB="45725">
                    <a:solidFill>
                      <a:srgbClr val="F9D3A0"/>
                    </a:solidFill>
                  </a:tcPr>
                </a:tc>
                <a:extLst>
                  <a:ext uri="{0D108BD9-81ED-4DB2-BD59-A6C34878D82A}">
                    <a16:rowId xmlns:a16="http://schemas.microsoft.com/office/drawing/2014/main" val="10001"/>
                  </a:ext>
                </a:extLst>
              </a:tr>
              <a:tr h="324200">
                <a:tc>
                  <a:txBody>
                    <a:bodyPr/>
                    <a:lstStyle/>
                    <a:p>
                      <a:pPr marL="0" marR="0" lvl="0" indent="0" algn="l" rtl="0">
                        <a:spcBef>
                          <a:spcPts val="0"/>
                        </a:spcBef>
                        <a:buSzPct val="25000"/>
                        <a:buNone/>
                      </a:pPr>
                      <a:r>
                        <a:rPr lang="en-US" sz="1800"/>
                        <a:t>Region_Name</a:t>
                      </a:r>
                    </a:p>
                  </a:txBody>
                  <a:tcPr marL="91450" marR="91450" marT="45725" marB="45725">
                    <a:solidFill>
                      <a:srgbClr val="F9D3A0"/>
                    </a:solidFill>
                  </a:tcPr>
                </a:tc>
                <a:extLst>
                  <a:ext uri="{0D108BD9-81ED-4DB2-BD59-A6C34878D82A}">
                    <a16:rowId xmlns:a16="http://schemas.microsoft.com/office/drawing/2014/main" val="10002"/>
                  </a:ext>
                </a:extLst>
              </a:tr>
              <a:tr h="324200">
                <a:tc>
                  <a:txBody>
                    <a:bodyPr/>
                    <a:lstStyle/>
                    <a:p>
                      <a:pPr marL="0" marR="0" lvl="0" indent="0" algn="l" rtl="0">
                        <a:spcBef>
                          <a:spcPts val="0"/>
                        </a:spcBef>
                        <a:buSzPct val="25000"/>
                        <a:buNone/>
                      </a:pPr>
                      <a:r>
                        <a:rPr lang="en-US" sz="1800"/>
                        <a:t>Region_Type</a:t>
                      </a:r>
                    </a:p>
                  </a:txBody>
                  <a:tcPr marL="91450" marR="91450" marT="45725" marB="45725">
                    <a:solidFill>
                      <a:srgbClr val="F9D3A0"/>
                    </a:solidFill>
                  </a:tcPr>
                </a:tc>
                <a:extLst>
                  <a:ext uri="{0D108BD9-81ED-4DB2-BD59-A6C34878D82A}">
                    <a16:rowId xmlns:a16="http://schemas.microsoft.com/office/drawing/2014/main" val="10003"/>
                  </a:ext>
                </a:extLst>
              </a:tr>
              <a:tr h="324200">
                <a:tc>
                  <a:txBody>
                    <a:bodyPr/>
                    <a:lstStyle/>
                    <a:p>
                      <a:pPr marL="0" marR="0" lvl="0" indent="0" algn="l" rtl="0">
                        <a:spcBef>
                          <a:spcPts val="0"/>
                        </a:spcBef>
                        <a:buSzPct val="25000"/>
                        <a:buNone/>
                      </a:pPr>
                      <a:r>
                        <a:rPr lang="en-US" sz="1800"/>
                        <a:t>City</a:t>
                      </a:r>
                    </a:p>
                  </a:txBody>
                  <a:tcPr marL="91450" marR="91450" marT="45725" marB="45725">
                    <a:solidFill>
                      <a:srgbClr val="F9D3A0"/>
                    </a:solidFill>
                  </a:tcPr>
                </a:tc>
                <a:extLst>
                  <a:ext uri="{0D108BD9-81ED-4DB2-BD59-A6C34878D82A}">
                    <a16:rowId xmlns:a16="http://schemas.microsoft.com/office/drawing/2014/main" val="10004"/>
                  </a:ext>
                </a:extLst>
              </a:tr>
              <a:tr h="324200">
                <a:tc>
                  <a:txBody>
                    <a:bodyPr/>
                    <a:lstStyle/>
                    <a:p>
                      <a:pPr marL="0" marR="0" lvl="0" indent="0" algn="l" rtl="0">
                        <a:spcBef>
                          <a:spcPts val="0"/>
                        </a:spcBef>
                        <a:buSzPct val="25000"/>
                        <a:buNone/>
                      </a:pPr>
                      <a:r>
                        <a:rPr lang="en-US" sz="1800"/>
                        <a:t>Country</a:t>
                      </a:r>
                    </a:p>
                  </a:txBody>
                  <a:tcPr marL="91450" marR="91450" marT="45725" marB="45725">
                    <a:solidFill>
                      <a:srgbClr val="F9D3A0"/>
                    </a:solidFill>
                  </a:tcPr>
                </a:tc>
                <a:extLst>
                  <a:ext uri="{0D108BD9-81ED-4DB2-BD59-A6C34878D82A}">
                    <a16:rowId xmlns:a16="http://schemas.microsoft.com/office/drawing/2014/main" val="10005"/>
                  </a:ext>
                </a:extLst>
              </a:tr>
            </a:tbl>
          </a:graphicData>
        </a:graphic>
      </p:graphicFrame>
      <p:graphicFrame>
        <p:nvGraphicFramePr>
          <p:cNvPr id="374" name="Shape 374"/>
          <p:cNvGraphicFramePr/>
          <p:nvPr/>
        </p:nvGraphicFramePr>
        <p:xfrm>
          <a:off x="2682126" y="3150275"/>
          <a:ext cx="1506100" cy="2194620"/>
        </p:xfrm>
        <a:graphic>
          <a:graphicData uri="http://schemas.openxmlformats.org/drawingml/2006/table">
            <a:tbl>
              <a:tblPr firstRow="1" bandRow="1">
                <a:noFill/>
                <a:tableStyleId>{680CA574-9579-407C-90F8-28D54503CE7C}</a:tableStyleId>
              </a:tblPr>
              <a:tblGrid>
                <a:gridCol w="1506100">
                  <a:extLst>
                    <a:ext uri="{9D8B030D-6E8A-4147-A177-3AD203B41FA5}">
                      <a16:colId xmlns:a16="http://schemas.microsoft.com/office/drawing/2014/main" val="20000"/>
                    </a:ext>
                  </a:extLst>
                </a:gridCol>
              </a:tblGrid>
              <a:tr h="344925">
                <a:tc>
                  <a:txBody>
                    <a:bodyPr/>
                    <a:lstStyle/>
                    <a:p>
                      <a:pPr marL="0" marR="0" lvl="0" indent="0" algn="l" rtl="0">
                        <a:spcBef>
                          <a:spcPts val="0"/>
                        </a:spcBef>
                        <a:buSzPct val="25000"/>
                        <a:buNone/>
                      </a:pPr>
                      <a:r>
                        <a:rPr lang="en-US" sz="1800"/>
                        <a:t>Store</a:t>
                      </a:r>
                    </a:p>
                  </a:txBody>
                  <a:tcPr marL="91450" marR="91450" marT="45725" marB="45725"/>
                </a:tc>
                <a:extLst>
                  <a:ext uri="{0D108BD9-81ED-4DB2-BD59-A6C34878D82A}">
                    <a16:rowId xmlns:a16="http://schemas.microsoft.com/office/drawing/2014/main" val="10000"/>
                  </a:ext>
                </a:extLst>
              </a:tr>
              <a:tr h="316175">
                <a:tc>
                  <a:txBody>
                    <a:bodyPr/>
                    <a:lstStyle/>
                    <a:p>
                      <a:pPr marL="0" marR="0" lvl="0" indent="0" algn="l" rtl="0">
                        <a:spcBef>
                          <a:spcPts val="0"/>
                        </a:spcBef>
                        <a:buSzPct val="25000"/>
                        <a:buNone/>
                      </a:pPr>
                      <a:r>
                        <a:rPr lang="en-US" sz="1800"/>
                        <a:t>Store_Id(PK)</a:t>
                      </a:r>
                    </a:p>
                  </a:txBody>
                  <a:tcPr marL="91450" marR="91450" marT="45725" marB="45725">
                    <a:solidFill>
                      <a:srgbClr val="F9D3A0"/>
                    </a:solidFill>
                  </a:tcPr>
                </a:tc>
                <a:extLst>
                  <a:ext uri="{0D108BD9-81ED-4DB2-BD59-A6C34878D82A}">
                    <a16:rowId xmlns:a16="http://schemas.microsoft.com/office/drawing/2014/main" val="10001"/>
                  </a:ext>
                </a:extLst>
              </a:tr>
              <a:tr h="316175">
                <a:tc>
                  <a:txBody>
                    <a:bodyPr/>
                    <a:lstStyle/>
                    <a:p>
                      <a:pPr marL="0" marR="0" lvl="0" indent="0" algn="l" rtl="0">
                        <a:spcBef>
                          <a:spcPts val="0"/>
                        </a:spcBef>
                        <a:buSzPct val="25000"/>
                        <a:buNone/>
                      </a:pPr>
                      <a:r>
                        <a:rPr lang="en-US" sz="1800"/>
                        <a:t>Store_Name</a:t>
                      </a:r>
                    </a:p>
                  </a:txBody>
                  <a:tcPr marL="91450" marR="91450" marT="45725" marB="45725">
                    <a:solidFill>
                      <a:srgbClr val="F9D3A0"/>
                    </a:solidFill>
                  </a:tcPr>
                </a:tc>
                <a:extLst>
                  <a:ext uri="{0D108BD9-81ED-4DB2-BD59-A6C34878D82A}">
                    <a16:rowId xmlns:a16="http://schemas.microsoft.com/office/drawing/2014/main" val="10002"/>
                  </a:ext>
                </a:extLst>
              </a:tr>
              <a:tr h="344925">
                <a:tc>
                  <a:txBody>
                    <a:bodyPr/>
                    <a:lstStyle/>
                    <a:p>
                      <a:pPr marL="0" marR="0" lvl="0" indent="0" algn="l" rtl="0">
                        <a:spcBef>
                          <a:spcPts val="0"/>
                        </a:spcBef>
                        <a:buSzPct val="25000"/>
                        <a:buNone/>
                      </a:pPr>
                      <a:r>
                        <a:rPr lang="en-US" sz="1800"/>
                        <a:t>Region_Id</a:t>
                      </a:r>
                    </a:p>
                  </a:txBody>
                  <a:tcPr marL="91450" marR="91450" marT="45725" marB="45725">
                    <a:solidFill>
                      <a:srgbClr val="F9D3A0"/>
                    </a:solidFill>
                  </a:tcPr>
                </a:tc>
                <a:extLst>
                  <a:ext uri="{0D108BD9-81ED-4DB2-BD59-A6C34878D82A}">
                    <a16:rowId xmlns:a16="http://schemas.microsoft.com/office/drawing/2014/main" val="10003"/>
                  </a:ext>
                </a:extLst>
              </a:tr>
              <a:tr h="344925">
                <a:tc>
                  <a:txBody>
                    <a:bodyPr/>
                    <a:lstStyle/>
                    <a:p>
                      <a:pPr marL="0" marR="0" lvl="0" indent="0" algn="l" rtl="0">
                        <a:spcBef>
                          <a:spcPts val="0"/>
                        </a:spcBef>
                        <a:buSzPct val="25000"/>
                        <a:buNone/>
                      </a:pPr>
                      <a:r>
                        <a:rPr lang="en-US" sz="1800"/>
                        <a:t>City</a:t>
                      </a:r>
                    </a:p>
                  </a:txBody>
                  <a:tcPr marL="91450" marR="91450" marT="45725" marB="45725">
                    <a:solidFill>
                      <a:srgbClr val="F9D3A0"/>
                    </a:solidFill>
                  </a:tcPr>
                </a:tc>
                <a:extLst>
                  <a:ext uri="{0D108BD9-81ED-4DB2-BD59-A6C34878D82A}">
                    <a16:rowId xmlns:a16="http://schemas.microsoft.com/office/drawing/2014/main" val="10004"/>
                  </a:ext>
                </a:extLst>
              </a:tr>
              <a:tr h="344925">
                <a:tc>
                  <a:txBody>
                    <a:bodyPr/>
                    <a:lstStyle/>
                    <a:p>
                      <a:pPr marL="0" marR="0" lvl="0" indent="0" algn="l" rtl="0">
                        <a:spcBef>
                          <a:spcPts val="0"/>
                        </a:spcBef>
                        <a:buSzPct val="25000"/>
                        <a:buNone/>
                      </a:pPr>
                      <a:r>
                        <a:rPr lang="en-US" sz="1800"/>
                        <a:t>Country</a:t>
                      </a:r>
                    </a:p>
                  </a:txBody>
                  <a:tcPr marL="91450" marR="91450" marT="45725" marB="45725">
                    <a:solidFill>
                      <a:srgbClr val="F9D3A0"/>
                    </a:solidFill>
                  </a:tcPr>
                </a:tc>
                <a:extLst>
                  <a:ext uri="{0D108BD9-81ED-4DB2-BD59-A6C34878D82A}">
                    <a16:rowId xmlns:a16="http://schemas.microsoft.com/office/drawing/2014/main" val="10005"/>
                  </a:ext>
                </a:extLst>
              </a:tr>
            </a:tbl>
          </a:graphicData>
        </a:graphic>
      </p:graphicFrame>
      <p:graphicFrame>
        <p:nvGraphicFramePr>
          <p:cNvPr id="375" name="Shape 375"/>
          <p:cNvGraphicFramePr/>
          <p:nvPr/>
        </p:nvGraphicFramePr>
        <p:xfrm>
          <a:off x="9506235" y="3297763"/>
          <a:ext cx="2177300" cy="2575700"/>
        </p:xfrm>
        <a:graphic>
          <a:graphicData uri="http://schemas.openxmlformats.org/drawingml/2006/table">
            <a:tbl>
              <a:tblPr firstRow="1" bandRow="1">
                <a:noFill/>
                <a:tableStyleId>{680CA574-9579-407C-90F8-28D54503CE7C}</a:tableStyleId>
              </a:tblPr>
              <a:tblGrid>
                <a:gridCol w="2177300">
                  <a:extLst>
                    <a:ext uri="{9D8B030D-6E8A-4147-A177-3AD203B41FA5}">
                      <a16:colId xmlns:a16="http://schemas.microsoft.com/office/drawing/2014/main" val="20000"/>
                    </a:ext>
                  </a:extLst>
                </a:gridCol>
              </a:tblGrid>
              <a:tr h="356375">
                <a:tc>
                  <a:txBody>
                    <a:bodyPr/>
                    <a:lstStyle/>
                    <a:p>
                      <a:pPr marL="0" marR="0" lvl="0" indent="0" algn="l" rtl="0">
                        <a:spcBef>
                          <a:spcPts val="0"/>
                        </a:spcBef>
                        <a:buSzPct val="25000"/>
                        <a:buNone/>
                      </a:pPr>
                      <a:r>
                        <a:rPr lang="en-US" sz="1800"/>
                        <a:t>Product</a:t>
                      </a:r>
                    </a:p>
                  </a:txBody>
                  <a:tcPr marL="91450" marR="91450" marT="45725" marB="45725"/>
                </a:tc>
                <a:extLst>
                  <a:ext uri="{0D108BD9-81ED-4DB2-BD59-A6C34878D82A}">
                    <a16:rowId xmlns:a16="http://schemas.microsoft.com/office/drawing/2014/main" val="10000"/>
                  </a:ext>
                </a:extLst>
              </a:tr>
              <a:tr h="356375">
                <a:tc>
                  <a:txBody>
                    <a:bodyPr/>
                    <a:lstStyle/>
                    <a:p>
                      <a:pPr marL="0" marR="0" lvl="0" indent="0" algn="l" rtl="0">
                        <a:spcBef>
                          <a:spcPts val="0"/>
                        </a:spcBef>
                        <a:buSzPct val="25000"/>
                        <a:buNone/>
                      </a:pPr>
                      <a:r>
                        <a:rPr lang="en-US" sz="1800"/>
                        <a:t>Product_Id(PK)</a:t>
                      </a:r>
                    </a:p>
                  </a:txBody>
                  <a:tcPr marL="91450" marR="91450" marT="45725" marB="45725">
                    <a:solidFill>
                      <a:srgbClr val="F9D3A0"/>
                    </a:solidFill>
                  </a:tcPr>
                </a:tc>
                <a:extLst>
                  <a:ext uri="{0D108BD9-81ED-4DB2-BD59-A6C34878D82A}">
                    <a16:rowId xmlns:a16="http://schemas.microsoft.com/office/drawing/2014/main" val="10001"/>
                  </a:ext>
                </a:extLst>
              </a:tr>
              <a:tr h="356375">
                <a:tc>
                  <a:txBody>
                    <a:bodyPr/>
                    <a:lstStyle/>
                    <a:p>
                      <a:pPr marL="0" marR="0" lvl="0" indent="0" algn="l" rtl="0">
                        <a:spcBef>
                          <a:spcPts val="0"/>
                        </a:spcBef>
                        <a:buSzPct val="25000"/>
                        <a:buNone/>
                      </a:pPr>
                      <a:r>
                        <a:rPr lang="en-US" sz="1800"/>
                        <a:t>Band_Name</a:t>
                      </a:r>
                    </a:p>
                  </a:txBody>
                  <a:tcPr marL="91450" marR="91450" marT="45725" marB="45725">
                    <a:solidFill>
                      <a:srgbClr val="F9D3A0"/>
                    </a:solidFill>
                  </a:tcPr>
                </a:tc>
                <a:extLst>
                  <a:ext uri="{0D108BD9-81ED-4DB2-BD59-A6C34878D82A}">
                    <a16:rowId xmlns:a16="http://schemas.microsoft.com/office/drawing/2014/main" val="10002"/>
                  </a:ext>
                </a:extLst>
              </a:tr>
              <a:tr h="404850">
                <a:tc>
                  <a:txBody>
                    <a:bodyPr/>
                    <a:lstStyle/>
                    <a:p>
                      <a:pPr marL="0" marR="0" lvl="0" indent="0" algn="l" rtl="0">
                        <a:spcBef>
                          <a:spcPts val="0"/>
                        </a:spcBef>
                        <a:buSzPct val="25000"/>
                        <a:buNone/>
                      </a:pPr>
                      <a:r>
                        <a:rPr lang="en-US" sz="1800"/>
                        <a:t>Brand_Desc</a:t>
                      </a:r>
                    </a:p>
                  </a:txBody>
                  <a:tcPr marL="91450" marR="91450" marT="45725" marB="45725">
                    <a:solidFill>
                      <a:srgbClr val="F9D3A0"/>
                    </a:solidFill>
                  </a:tcPr>
                </a:tc>
                <a:extLst>
                  <a:ext uri="{0D108BD9-81ED-4DB2-BD59-A6C34878D82A}">
                    <a16:rowId xmlns:a16="http://schemas.microsoft.com/office/drawing/2014/main" val="10003"/>
                  </a:ext>
                </a:extLst>
              </a:tr>
              <a:tr h="411200">
                <a:tc>
                  <a:txBody>
                    <a:bodyPr/>
                    <a:lstStyle/>
                    <a:p>
                      <a:pPr marL="0" marR="0" lvl="0" indent="0" algn="l" rtl="0">
                        <a:spcBef>
                          <a:spcPts val="0"/>
                        </a:spcBef>
                        <a:buSzPct val="25000"/>
                        <a:buNone/>
                      </a:pPr>
                      <a:r>
                        <a:rPr lang="en-US" sz="1800"/>
                        <a:t>Product_Category_Id</a:t>
                      </a:r>
                    </a:p>
                  </a:txBody>
                  <a:tcPr marL="91450" marR="91450" marT="45725" marB="45725">
                    <a:solidFill>
                      <a:srgbClr val="F9D3A0"/>
                    </a:solidFill>
                  </a:tcPr>
                </a:tc>
                <a:extLst>
                  <a:ext uri="{0D108BD9-81ED-4DB2-BD59-A6C34878D82A}">
                    <a16:rowId xmlns:a16="http://schemas.microsoft.com/office/drawing/2014/main" val="10004"/>
                  </a:ext>
                </a:extLst>
              </a:tr>
              <a:tr h="433450">
                <a:tc>
                  <a:txBody>
                    <a:bodyPr/>
                    <a:lstStyle/>
                    <a:p>
                      <a:pPr marL="0" marR="0" lvl="0" indent="0" algn="l" rtl="0">
                        <a:spcBef>
                          <a:spcPts val="0"/>
                        </a:spcBef>
                        <a:buSzPct val="25000"/>
                        <a:buNone/>
                      </a:pPr>
                      <a:r>
                        <a:rPr lang="en-US" sz="1800"/>
                        <a:t>Product_Dept</a:t>
                      </a:r>
                    </a:p>
                  </a:txBody>
                  <a:tcPr marL="91450" marR="91450" marT="45725" marB="45725">
                    <a:solidFill>
                      <a:srgbClr val="F9D3A0"/>
                    </a:solidFill>
                  </a:tcPr>
                </a:tc>
                <a:extLst>
                  <a:ext uri="{0D108BD9-81ED-4DB2-BD59-A6C34878D82A}">
                    <a16:rowId xmlns:a16="http://schemas.microsoft.com/office/drawing/2014/main" val="10005"/>
                  </a:ext>
                </a:extLst>
              </a:tr>
            </a:tbl>
          </a:graphicData>
        </a:graphic>
      </p:graphicFrame>
      <p:graphicFrame>
        <p:nvGraphicFramePr>
          <p:cNvPr id="376" name="Shape 376"/>
          <p:cNvGraphicFramePr/>
          <p:nvPr/>
        </p:nvGraphicFramePr>
        <p:xfrm>
          <a:off x="6893013" y="3297775"/>
          <a:ext cx="2273975" cy="2103170"/>
        </p:xfrm>
        <a:graphic>
          <a:graphicData uri="http://schemas.openxmlformats.org/drawingml/2006/table">
            <a:tbl>
              <a:tblPr firstRow="1" bandRow="1">
                <a:noFill/>
                <a:tableStyleId>{680CA574-9579-407C-90F8-28D54503CE7C}</a:tableStyleId>
              </a:tblPr>
              <a:tblGrid>
                <a:gridCol w="2273975">
                  <a:extLst>
                    <a:ext uri="{9D8B030D-6E8A-4147-A177-3AD203B41FA5}">
                      <a16:colId xmlns:a16="http://schemas.microsoft.com/office/drawing/2014/main" val="20000"/>
                    </a:ext>
                  </a:extLst>
                </a:gridCol>
              </a:tblGrid>
              <a:tr h="308675">
                <a:tc>
                  <a:txBody>
                    <a:bodyPr/>
                    <a:lstStyle/>
                    <a:p>
                      <a:pPr marL="0" marR="0" lvl="0" indent="0" algn="l" rtl="0">
                        <a:spcBef>
                          <a:spcPts val="0"/>
                        </a:spcBef>
                        <a:buSzPct val="25000"/>
                        <a:buNone/>
                      </a:pPr>
                      <a:r>
                        <a:rPr lang="en-US" sz="1800"/>
                        <a:t>Inventory</a:t>
                      </a:r>
                    </a:p>
                  </a:txBody>
                  <a:tcPr marL="91450" marR="91450" marT="45725" marB="45725"/>
                </a:tc>
                <a:extLst>
                  <a:ext uri="{0D108BD9-81ED-4DB2-BD59-A6C34878D82A}">
                    <a16:rowId xmlns:a16="http://schemas.microsoft.com/office/drawing/2014/main" val="10000"/>
                  </a:ext>
                </a:extLst>
              </a:tr>
              <a:tr h="219550">
                <a:tc>
                  <a:txBody>
                    <a:bodyPr/>
                    <a:lstStyle/>
                    <a:p>
                      <a:pPr marL="0" marR="0" lvl="0" indent="0" algn="l" rtl="0">
                        <a:spcBef>
                          <a:spcPts val="0"/>
                        </a:spcBef>
                        <a:buSzPct val="25000"/>
                        <a:buNone/>
                      </a:pPr>
                      <a:r>
                        <a:rPr lang="en-US" sz="1800"/>
                        <a:t>Inventory_Id (PK)</a:t>
                      </a:r>
                    </a:p>
                  </a:txBody>
                  <a:tcPr marL="91450" marR="91450" marT="45725" marB="45725">
                    <a:solidFill>
                      <a:srgbClr val="F9D3A0"/>
                    </a:solidFill>
                  </a:tcPr>
                </a:tc>
                <a:extLst>
                  <a:ext uri="{0D108BD9-81ED-4DB2-BD59-A6C34878D82A}">
                    <a16:rowId xmlns:a16="http://schemas.microsoft.com/office/drawing/2014/main" val="10001"/>
                  </a:ext>
                </a:extLst>
              </a:tr>
              <a:tr h="241500">
                <a:tc>
                  <a:txBody>
                    <a:bodyPr/>
                    <a:lstStyle/>
                    <a:p>
                      <a:pPr marL="0" marR="0" lvl="0" indent="0" algn="l" rtl="0">
                        <a:spcBef>
                          <a:spcPts val="0"/>
                        </a:spcBef>
                        <a:buSzPct val="25000"/>
                        <a:buNone/>
                      </a:pPr>
                      <a:r>
                        <a:rPr lang="en-US" sz="1800"/>
                        <a:t>Product_Id</a:t>
                      </a:r>
                    </a:p>
                  </a:txBody>
                  <a:tcPr marL="91450" marR="91450" marT="45725" marB="45725">
                    <a:solidFill>
                      <a:srgbClr val="F9D3A0"/>
                    </a:solidFill>
                  </a:tcPr>
                </a:tc>
                <a:extLst>
                  <a:ext uri="{0D108BD9-81ED-4DB2-BD59-A6C34878D82A}">
                    <a16:rowId xmlns:a16="http://schemas.microsoft.com/office/drawing/2014/main" val="10002"/>
                  </a:ext>
                </a:extLst>
              </a:tr>
              <a:tr h="241500">
                <a:tc>
                  <a:txBody>
                    <a:bodyPr/>
                    <a:lstStyle/>
                    <a:p>
                      <a:pPr marL="0" marR="0" lvl="0" indent="0" algn="l" rtl="0">
                        <a:spcBef>
                          <a:spcPts val="0"/>
                        </a:spcBef>
                        <a:buSzPct val="25000"/>
                        <a:buNone/>
                      </a:pPr>
                      <a:r>
                        <a:rPr lang="en-US" sz="1800"/>
                        <a:t>Product_Qty</a:t>
                      </a:r>
                    </a:p>
                  </a:txBody>
                  <a:tcPr marL="91450" marR="91450" marT="45725" marB="45725">
                    <a:solidFill>
                      <a:srgbClr val="F9D3A0"/>
                    </a:solidFill>
                  </a:tcPr>
                </a:tc>
                <a:extLst>
                  <a:ext uri="{0D108BD9-81ED-4DB2-BD59-A6C34878D82A}">
                    <a16:rowId xmlns:a16="http://schemas.microsoft.com/office/drawing/2014/main" val="10003"/>
                  </a:ext>
                </a:extLst>
              </a:tr>
              <a:tr h="241500">
                <a:tc>
                  <a:txBody>
                    <a:bodyPr/>
                    <a:lstStyle/>
                    <a:p>
                      <a:pPr marL="0" marR="0" lvl="0" indent="0" algn="l" rtl="0">
                        <a:spcBef>
                          <a:spcPts val="0"/>
                        </a:spcBef>
                        <a:buSzPct val="25000"/>
                        <a:buNone/>
                      </a:pPr>
                      <a:r>
                        <a:rPr lang="en-US" sz="1800"/>
                        <a:t>Warehouse_Location</a:t>
                      </a:r>
                    </a:p>
                  </a:txBody>
                  <a:tcPr marL="91450" marR="91450" marT="45725" marB="45725">
                    <a:solidFill>
                      <a:srgbClr val="F9D3A0"/>
                    </a:solidFill>
                  </a:tcPr>
                </a:tc>
                <a:extLst>
                  <a:ext uri="{0D108BD9-81ED-4DB2-BD59-A6C34878D82A}">
                    <a16:rowId xmlns:a16="http://schemas.microsoft.com/office/drawing/2014/main" val="10004"/>
                  </a:ext>
                </a:extLst>
              </a:tr>
            </a:tbl>
          </a:graphicData>
        </a:graphic>
      </p:graphicFrame>
      <p:graphicFrame>
        <p:nvGraphicFramePr>
          <p:cNvPr id="377" name="Shape 377"/>
          <p:cNvGraphicFramePr/>
          <p:nvPr/>
        </p:nvGraphicFramePr>
        <p:xfrm>
          <a:off x="4602626" y="2837313"/>
          <a:ext cx="2214100" cy="2834710"/>
        </p:xfrm>
        <a:graphic>
          <a:graphicData uri="http://schemas.openxmlformats.org/drawingml/2006/table">
            <a:tbl>
              <a:tblPr firstRow="1" bandRow="1">
                <a:noFill/>
                <a:tableStyleId>{680CA574-9579-407C-90F8-28D54503CE7C}</a:tableStyleId>
              </a:tblPr>
              <a:tblGrid>
                <a:gridCol w="2214100">
                  <a:extLst>
                    <a:ext uri="{9D8B030D-6E8A-4147-A177-3AD203B41FA5}">
                      <a16:colId xmlns:a16="http://schemas.microsoft.com/office/drawing/2014/main" val="20000"/>
                    </a:ext>
                  </a:extLst>
                </a:gridCol>
              </a:tblGrid>
              <a:tr h="343025">
                <a:tc>
                  <a:txBody>
                    <a:bodyPr/>
                    <a:lstStyle/>
                    <a:p>
                      <a:pPr marL="0" marR="0" lvl="0" indent="0" algn="l" rtl="0">
                        <a:spcBef>
                          <a:spcPts val="0"/>
                        </a:spcBef>
                        <a:buSzPct val="25000"/>
                        <a:buNone/>
                      </a:pPr>
                      <a:r>
                        <a:rPr lang="en-US" sz="1800"/>
                        <a:t>Sales_Order</a:t>
                      </a:r>
                    </a:p>
                  </a:txBody>
                  <a:tcPr marL="91450" marR="91450" marT="45725" marB="45725"/>
                </a:tc>
                <a:extLst>
                  <a:ext uri="{0D108BD9-81ED-4DB2-BD59-A6C34878D82A}">
                    <a16:rowId xmlns:a16="http://schemas.microsoft.com/office/drawing/2014/main" val="10000"/>
                  </a:ext>
                </a:extLst>
              </a:tr>
              <a:tr h="343025">
                <a:tc>
                  <a:txBody>
                    <a:bodyPr/>
                    <a:lstStyle/>
                    <a:p>
                      <a:pPr marL="0" marR="0" lvl="0" indent="0" algn="l" rtl="0">
                        <a:spcBef>
                          <a:spcPts val="0"/>
                        </a:spcBef>
                        <a:buSzPct val="25000"/>
                        <a:buNone/>
                      </a:pPr>
                      <a:r>
                        <a:rPr lang="en-US" sz="1800"/>
                        <a:t>Sales_Invoice_Id(PK)</a:t>
                      </a:r>
                    </a:p>
                  </a:txBody>
                  <a:tcPr marL="91450" marR="91450" marT="45725" marB="45725">
                    <a:solidFill>
                      <a:srgbClr val="F9D3A0"/>
                    </a:solidFill>
                  </a:tcPr>
                </a:tc>
                <a:extLst>
                  <a:ext uri="{0D108BD9-81ED-4DB2-BD59-A6C34878D82A}">
                    <a16:rowId xmlns:a16="http://schemas.microsoft.com/office/drawing/2014/main" val="10001"/>
                  </a:ext>
                </a:extLst>
              </a:tr>
              <a:tr h="343025">
                <a:tc>
                  <a:txBody>
                    <a:bodyPr/>
                    <a:lstStyle/>
                    <a:p>
                      <a:pPr marL="0" marR="0" lvl="0" indent="0" algn="l" rtl="0">
                        <a:spcBef>
                          <a:spcPts val="0"/>
                        </a:spcBef>
                        <a:buSzPct val="25000"/>
                        <a:buNone/>
                      </a:pPr>
                      <a:r>
                        <a:rPr lang="en-US" sz="1800"/>
                        <a:t>Product_id</a:t>
                      </a:r>
                    </a:p>
                  </a:txBody>
                  <a:tcPr marL="91450" marR="91450" marT="45725" marB="45725">
                    <a:solidFill>
                      <a:srgbClr val="F9D3A0"/>
                    </a:solidFill>
                  </a:tcPr>
                </a:tc>
                <a:extLst>
                  <a:ext uri="{0D108BD9-81ED-4DB2-BD59-A6C34878D82A}">
                    <a16:rowId xmlns:a16="http://schemas.microsoft.com/office/drawing/2014/main" val="10002"/>
                  </a:ext>
                </a:extLst>
              </a:tr>
              <a:tr h="343025">
                <a:tc>
                  <a:txBody>
                    <a:bodyPr/>
                    <a:lstStyle/>
                    <a:p>
                      <a:pPr marL="0" marR="0" lvl="0" indent="0" algn="l" rtl="0">
                        <a:spcBef>
                          <a:spcPts val="0"/>
                        </a:spcBef>
                        <a:buSzPct val="25000"/>
                        <a:buNone/>
                      </a:pPr>
                      <a:r>
                        <a:rPr lang="en-US" sz="1800"/>
                        <a:t>Quantity </a:t>
                      </a:r>
                    </a:p>
                  </a:txBody>
                  <a:tcPr marL="91450" marR="91450" marT="45725" marB="45725">
                    <a:solidFill>
                      <a:srgbClr val="F9D3A0"/>
                    </a:solidFill>
                  </a:tcPr>
                </a:tc>
                <a:extLst>
                  <a:ext uri="{0D108BD9-81ED-4DB2-BD59-A6C34878D82A}">
                    <a16:rowId xmlns:a16="http://schemas.microsoft.com/office/drawing/2014/main" val="10003"/>
                  </a:ext>
                </a:extLst>
              </a:tr>
              <a:tr h="343025">
                <a:tc>
                  <a:txBody>
                    <a:bodyPr/>
                    <a:lstStyle/>
                    <a:p>
                      <a:pPr marL="0" marR="0" lvl="0" indent="0" algn="l" rtl="0">
                        <a:spcBef>
                          <a:spcPts val="0"/>
                        </a:spcBef>
                        <a:buSzPct val="25000"/>
                        <a:buNone/>
                      </a:pPr>
                      <a:r>
                        <a:rPr lang="en-US" sz="1800"/>
                        <a:t>Price</a:t>
                      </a:r>
                    </a:p>
                  </a:txBody>
                  <a:tcPr marL="91450" marR="91450" marT="45725" marB="45725">
                    <a:solidFill>
                      <a:srgbClr val="F9D3A0"/>
                    </a:solidFill>
                  </a:tcPr>
                </a:tc>
                <a:extLst>
                  <a:ext uri="{0D108BD9-81ED-4DB2-BD59-A6C34878D82A}">
                    <a16:rowId xmlns:a16="http://schemas.microsoft.com/office/drawing/2014/main" val="10004"/>
                  </a:ext>
                </a:extLst>
              </a:tr>
              <a:tr h="343025">
                <a:tc>
                  <a:txBody>
                    <a:bodyPr/>
                    <a:lstStyle/>
                    <a:p>
                      <a:pPr marL="0" marR="0" lvl="0" indent="0" algn="l" rtl="0">
                        <a:spcBef>
                          <a:spcPts val="0"/>
                        </a:spcBef>
                        <a:buSzPct val="25000"/>
                        <a:buNone/>
                      </a:pPr>
                      <a:r>
                        <a:rPr lang="en-US" sz="1800"/>
                        <a:t>Date</a:t>
                      </a:r>
                    </a:p>
                  </a:txBody>
                  <a:tcPr marL="91450" marR="91450" marT="45725" marB="45725">
                    <a:solidFill>
                      <a:srgbClr val="F9D3A0"/>
                    </a:solidFill>
                  </a:tcPr>
                </a:tc>
                <a:extLst>
                  <a:ext uri="{0D108BD9-81ED-4DB2-BD59-A6C34878D82A}">
                    <a16:rowId xmlns:a16="http://schemas.microsoft.com/office/drawing/2014/main" val="10005"/>
                  </a:ext>
                </a:extLst>
              </a:tr>
              <a:tr h="343025">
                <a:tc>
                  <a:txBody>
                    <a:bodyPr/>
                    <a:lstStyle/>
                    <a:p>
                      <a:pPr marL="0" marR="0" lvl="0" indent="0" algn="l" rtl="0">
                        <a:spcBef>
                          <a:spcPts val="0"/>
                        </a:spcBef>
                        <a:buSzPct val="25000"/>
                        <a:buNone/>
                      </a:pPr>
                      <a:r>
                        <a:rPr lang="en-US" sz="1800"/>
                        <a:t>Store_Id</a:t>
                      </a:r>
                    </a:p>
                  </a:txBody>
                  <a:tcPr marL="91450" marR="91450" marT="45725" marB="45725">
                    <a:solidFill>
                      <a:srgbClr val="F9D3A0"/>
                    </a:solidFill>
                  </a:tcPr>
                </a:tc>
                <a:extLst>
                  <a:ext uri="{0D108BD9-81ED-4DB2-BD59-A6C34878D82A}">
                    <a16:rowId xmlns:a16="http://schemas.microsoft.com/office/drawing/2014/main" val="10006"/>
                  </a:ext>
                </a:extLst>
              </a:tr>
            </a:tbl>
          </a:graphicData>
        </a:graphic>
      </p:graphicFrame>
      <p:cxnSp>
        <p:nvCxnSpPr>
          <p:cNvPr id="378" name="Shape 378"/>
          <p:cNvCxnSpPr/>
          <p:nvPr/>
        </p:nvCxnSpPr>
        <p:spPr>
          <a:xfrm>
            <a:off x="1415850" y="5669275"/>
            <a:ext cx="3340200" cy="636600"/>
          </a:xfrm>
          <a:prstGeom prst="straightConnector1">
            <a:avLst/>
          </a:prstGeom>
          <a:noFill/>
          <a:ln w="9525" cap="flat" cmpd="sng">
            <a:solidFill>
              <a:schemeClr val="accent1"/>
            </a:solidFill>
            <a:prstDash val="solid"/>
            <a:round/>
            <a:headEnd type="none" w="med" len="med"/>
            <a:tailEnd type="none" w="med" len="med"/>
          </a:ln>
        </p:spPr>
      </p:cxnSp>
      <p:cxnSp>
        <p:nvCxnSpPr>
          <p:cNvPr id="379" name="Shape 379"/>
          <p:cNvCxnSpPr/>
          <p:nvPr/>
        </p:nvCxnSpPr>
        <p:spPr>
          <a:xfrm>
            <a:off x="3539625" y="5418550"/>
            <a:ext cx="1506000" cy="887100"/>
          </a:xfrm>
          <a:prstGeom prst="straightConnector1">
            <a:avLst/>
          </a:prstGeom>
          <a:noFill/>
          <a:ln w="9525" cap="flat" cmpd="sng">
            <a:solidFill>
              <a:schemeClr val="accent1"/>
            </a:solidFill>
            <a:prstDash val="solid"/>
            <a:round/>
            <a:headEnd type="none" w="med" len="med"/>
            <a:tailEnd type="none" w="med" len="med"/>
          </a:ln>
        </p:spPr>
      </p:cxnSp>
      <p:cxnSp>
        <p:nvCxnSpPr>
          <p:cNvPr id="380" name="Shape 380"/>
          <p:cNvCxnSpPr/>
          <p:nvPr/>
        </p:nvCxnSpPr>
        <p:spPr>
          <a:xfrm>
            <a:off x="5501150" y="5713525"/>
            <a:ext cx="36600" cy="592200"/>
          </a:xfrm>
          <a:prstGeom prst="straightConnector1">
            <a:avLst/>
          </a:prstGeom>
          <a:noFill/>
          <a:ln w="9525" cap="flat" cmpd="sng">
            <a:solidFill>
              <a:schemeClr val="accent1"/>
            </a:solidFill>
            <a:prstDash val="solid"/>
            <a:round/>
            <a:headEnd type="none" w="med" len="med"/>
            <a:tailEnd type="none" w="med" len="med"/>
          </a:ln>
        </p:spPr>
      </p:cxnSp>
      <p:cxnSp>
        <p:nvCxnSpPr>
          <p:cNvPr id="381" name="Shape 381"/>
          <p:cNvCxnSpPr/>
          <p:nvPr/>
        </p:nvCxnSpPr>
        <p:spPr>
          <a:xfrm flipH="1">
            <a:off x="6816675" y="5831500"/>
            <a:ext cx="2622300" cy="474300"/>
          </a:xfrm>
          <a:prstGeom prst="straightConnector1">
            <a:avLst/>
          </a:prstGeom>
          <a:noFill/>
          <a:ln w="9525" cap="flat" cmpd="sng">
            <a:solidFill>
              <a:schemeClr val="accent1"/>
            </a:solidFill>
            <a:prstDash val="solid"/>
            <a:round/>
            <a:headEnd type="none" w="med" len="med"/>
            <a:tailEnd type="none" w="med" len="med"/>
          </a:ln>
        </p:spPr>
      </p:cxnSp>
      <p:cxnSp>
        <p:nvCxnSpPr>
          <p:cNvPr id="382" name="Shape 382"/>
          <p:cNvCxnSpPr/>
          <p:nvPr/>
        </p:nvCxnSpPr>
        <p:spPr>
          <a:xfrm flipH="1">
            <a:off x="6300175" y="5433300"/>
            <a:ext cx="1339500" cy="872400"/>
          </a:xfrm>
          <a:prstGeom prst="straightConnector1">
            <a:avLst/>
          </a:prstGeom>
          <a:noFill/>
          <a:ln w="9525" cap="flat" cmpd="sng">
            <a:solidFill>
              <a:schemeClr val="accent1"/>
            </a:solidFill>
            <a:prstDash val="solid"/>
            <a:round/>
            <a:headEnd type="none" w="med" len="med"/>
            <a:tailEnd type="none" w="med" len="med"/>
          </a:ln>
        </p:spPr>
      </p:cxn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sp>
        <p:nvSpPr>
          <p:cNvPr id="387" name="Shape 387"/>
          <p:cNvSpPr txBox="1">
            <a:spLocks noGrp="1"/>
          </p:cNvSpPr>
          <p:nvPr>
            <p:ph type="title" idx="4294967295"/>
          </p:nvPr>
        </p:nvSpPr>
        <p:spPr>
          <a:xfrm>
            <a:off x="838200" y="365126"/>
            <a:ext cx="10515599" cy="497279"/>
          </a:xfrm>
          <a:prstGeom prst="rect">
            <a:avLst/>
          </a:prstGeom>
          <a:noFill/>
          <a:ln>
            <a:noFill/>
          </a:ln>
        </p:spPr>
        <p:txBody>
          <a:bodyPr lIns="91425" tIns="45700" rIns="91425" bIns="45700" anchor="ctr" anchorCtr="0">
            <a:noAutofit/>
          </a:bodyPr>
          <a:lstStyle/>
          <a:p>
            <a:pPr marL="0" marR="0" lvl="0" indent="0" algn="ctr" rtl="0">
              <a:lnSpc>
                <a:spcPct val="90000"/>
              </a:lnSpc>
              <a:spcBef>
                <a:spcPts val="0"/>
              </a:spcBef>
              <a:buClr>
                <a:srgbClr val="B76F0B"/>
              </a:buClr>
              <a:buSzPct val="25000"/>
              <a:buFont typeface="Trebuchet MS"/>
              <a:buNone/>
            </a:pPr>
            <a:r>
              <a:rPr lang="en-US" sz="3240" b="1" i="0" u="none" strike="noStrike" cap="none">
                <a:solidFill>
                  <a:srgbClr val="F9DBC8"/>
                </a:solidFill>
                <a:latin typeface="Trebuchet MS"/>
                <a:ea typeface="Trebuchet MS"/>
                <a:cs typeface="Trebuchet MS"/>
                <a:sym typeface="Trebuchet MS"/>
              </a:rPr>
              <a:t>High Level Architecture</a:t>
            </a:r>
          </a:p>
        </p:txBody>
      </p:sp>
      <p:sp>
        <p:nvSpPr>
          <p:cNvPr id="388" name="Shape 388"/>
          <p:cNvSpPr txBox="1">
            <a:spLocks noGrp="1"/>
          </p:cNvSpPr>
          <p:nvPr>
            <p:ph type="sldNum" idx="12"/>
          </p:nvPr>
        </p:nvSpPr>
        <p:spPr>
          <a:xfrm>
            <a:off x="10729454" y="753227"/>
            <a:ext cx="1154150" cy="1090788"/>
          </a:xfrm>
          <a:prstGeom prst="rect">
            <a:avLst/>
          </a:prstGeom>
          <a:noFill/>
          <a:ln>
            <a:noFill/>
          </a:ln>
        </p:spPr>
        <p:txBody>
          <a:bodyPr lIns="91425" tIns="45700" rIns="91425" bIns="45700" anchor="ctr" anchorCtr="0">
            <a:noAutofit/>
          </a:bodyPr>
          <a:lstStyle/>
          <a:p>
            <a:pPr lvl="0" rtl="0">
              <a:spcBef>
                <a:spcPts val="0"/>
              </a:spcBef>
              <a:buClr>
                <a:srgbClr val="000000"/>
              </a:buClr>
              <a:buSzPct val="25000"/>
              <a:buFont typeface="Arial"/>
              <a:buNone/>
            </a:pPr>
            <a:fld id="{00000000-1234-1234-1234-123412341234}" type="slidenum">
              <a:rPr lang="en-US"/>
              <a:t>14</a:t>
            </a:fld>
            <a:endParaRPr lang="en-US"/>
          </a:p>
        </p:txBody>
      </p:sp>
      <p:sp>
        <p:nvSpPr>
          <p:cNvPr id="389" name="Shape 389"/>
          <p:cNvSpPr/>
          <p:nvPr/>
        </p:nvSpPr>
        <p:spPr>
          <a:xfrm>
            <a:off x="4736592" y="3391830"/>
            <a:ext cx="2542031" cy="1006273"/>
          </a:xfrm>
          <a:prstGeom prst="roundRect">
            <a:avLst>
              <a:gd name="adj" fmla="val 16667"/>
            </a:avLst>
          </a:prstGeom>
          <a:solidFill>
            <a:schemeClr val="accent1"/>
          </a:solidFill>
          <a:ln w="12700" cap="flat" cmpd="sng">
            <a:solidFill>
              <a:srgbClr val="AF6C0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2800" b="1">
                <a:solidFill>
                  <a:schemeClr val="lt1"/>
                </a:solidFill>
                <a:latin typeface="Trebuchet MS"/>
                <a:ea typeface="Trebuchet MS"/>
                <a:cs typeface="Trebuchet MS"/>
                <a:sym typeface="Trebuchet MS"/>
              </a:rPr>
              <a:t>Sales_fact</a:t>
            </a:r>
          </a:p>
        </p:txBody>
      </p:sp>
      <p:sp>
        <p:nvSpPr>
          <p:cNvPr id="390" name="Shape 390"/>
          <p:cNvSpPr/>
          <p:nvPr/>
        </p:nvSpPr>
        <p:spPr>
          <a:xfrm>
            <a:off x="1911096" y="1846611"/>
            <a:ext cx="1417320" cy="1353787"/>
          </a:xfrm>
          <a:prstGeom prst="ellipse">
            <a:avLst/>
          </a:prstGeom>
          <a:solidFill>
            <a:srgbClr val="F9D3A0"/>
          </a:solidFill>
          <a:ln w="12700" cap="flat" cmpd="sng">
            <a:solidFill>
              <a:srgbClr val="AF6C0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600" b="1">
                <a:latin typeface="Trebuchet MS"/>
                <a:ea typeface="Trebuchet MS"/>
                <a:cs typeface="Trebuchet MS"/>
                <a:sym typeface="Trebuchet MS"/>
              </a:rPr>
              <a:t>Store</a:t>
            </a:r>
          </a:p>
        </p:txBody>
      </p:sp>
      <p:sp>
        <p:nvSpPr>
          <p:cNvPr id="391" name="Shape 391"/>
          <p:cNvSpPr/>
          <p:nvPr/>
        </p:nvSpPr>
        <p:spPr>
          <a:xfrm>
            <a:off x="1803653" y="3573057"/>
            <a:ext cx="1458467" cy="1463039"/>
          </a:xfrm>
          <a:prstGeom prst="ellipse">
            <a:avLst/>
          </a:prstGeom>
          <a:solidFill>
            <a:srgbClr val="F9D3A0"/>
          </a:solidFill>
          <a:ln w="12700" cap="flat" cmpd="sng">
            <a:solidFill>
              <a:srgbClr val="AF6C0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600" b="1">
                <a:latin typeface="Trebuchet MS"/>
                <a:ea typeface="Trebuchet MS"/>
                <a:cs typeface="Trebuchet MS"/>
                <a:sym typeface="Trebuchet MS"/>
              </a:rPr>
              <a:t>Region</a:t>
            </a:r>
          </a:p>
        </p:txBody>
      </p:sp>
      <p:sp>
        <p:nvSpPr>
          <p:cNvPr id="392" name="Shape 392"/>
          <p:cNvSpPr/>
          <p:nvPr/>
        </p:nvSpPr>
        <p:spPr>
          <a:xfrm>
            <a:off x="3255264" y="5102351"/>
            <a:ext cx="1618488" cy="1408176"/>
          </a:xfrm>
          <a:prstGeom prst="ellipse">
            <a:avLst/>
          </a:prstGeom>
          <a:solidFill>
            <a:srgbClr val="F9D3A0"/>
          </a:solidFill>
          <a:ln w="12700" cap="flat" cmpd="sng">
            <a:solidFill>
              <a:srgbClr val="AF6C0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600" b="1">
                <a:latin typeface="Trebuchet MS"/>
                <a:ea typeface="Trebuchet MS"/>
                <a:cs typeface="Trebuchet MS"/>
                <a:sym typeface="Trebuchet MS"/>
              </a:rPr>
              <a:t>Date</a:t>
            </a:r>
          </a:p>
        </p:txBody>
      </p:sp>
      <p:sp>
        <p:nvSpPr>
          <p:cNvPr id="393" name="Shape 393"/>
          <p:cNvSpPr/>
          <p:nvPr/>
        </p:nvSpPr>
        <p:spPr>
          <a:xfrm>
            <a:off x="5577839" y="5184648"/>
            <a:ext cx="1418705" cy="1325880"/>
          </a:xfrm>
          <a:prstGeom prst="ellipse">
            <a:avLst/>
          </a:prstGeom>
          <a:solidFill>
            <a:srgbClr val="F9D3A0"/>
          </a:solidFill>
          <a:ln w="12700" cap="flat" cmpd="sng">
            <a:solidFill>
              <a:srgbClr val="AF6C0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600" b="1">
                <a:latin typeface="Trebuchet MS"/>
                <a:ea typeface="Trebuchet MS"/>
                <a:cs typeface="Trebuchet MS"/>
                <a:sym typeface="Trebuchet MS"/>
              </a:rPr>
              <a:t>Price</a:t>
            </a:r>
          </a:p>
        </p:txBody>
      </p:sp>
      <p:sp>
        <p:nvSpPr>
          <p:cNvPr id="394" name="Shape 394"/>
          <p:cNvSpPr/>
          <p:nvPr/>
        </p:nvSpPr>
        <p:spPr>
          <a:xfrm>
            <a:off x="7772400" y="5184650"/>
            <a:ext cx="1907400" cy="1326000"/>
          </a:xfrm>
          <a:prstGeom prst="ellipse">
            <a:avLst/>
          </a:prstGeom>
          <a:solidFill>
            <a:srgbClr val="F9D3A0"/>
          </a:solidFill>
          <a:ln w="12700" cap="flat" cmpd="sng">
            <a:solidFill>
              <a:srgbClr val="AF6C0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600" b="1">
                <a:latin typeface="Trebuchet MS"/>
                <a:ea typeface="Trebuchet MS"/>
                <a:cs typeface="Trebuchet MS"/>
                <a:sym typeface="Trebuchet MS"/>
              </a:rPr>
              <a:t>Promotion</a:t>
            </a:r>
          </a:p>
        </p:txBody>
      </p:sp>
      <p:sp>
        <p:nvSpPr>
          <p:cNvPr id="395" name="Shape 395"/>
          <p:cNvSpPr/>
          <p:nvPr/>
        </p:nvSpPr>
        <p:spPr>
          <a:xfrm>
            <a:off x="4457700" y="1344167"/>
            <a:ext cx="1549908" cy="1325562"/>
          </a:xfrm>
          <a:prstGeom prst="ellipse">
            <a:avLst/>
          </a:prstGeom>
          <a:solidFill>
            <a:srgbClr val="F9D3A0"/>
          </a:solidFill>
          <a:ln w="12700" cap="flat" cmpd="sng">
            <a:solidFill>
              <a:srgbClr val="AF6C0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600" b="1">
                <a:latin typeface="Trebuchet MS"/>
                <a:ea typeface="Trebuchet MS"/>
                <a:cs typeface="Trebuchet MS"/>
                <a:sym typeface="Trebuchet MS"/>
              </a:rPr>
              <a:t>Product</a:t>
            </a:r>
          </a:p>
        </p:txBody>
      </p:sp>
      <p:sp>
        <p:nvSpPr>
          <p:cNvPr id="396" name="Shape 396"/>
          <p:cNvSpPr/>
          <p:nvPr/>
        </p:nvSpPr>
        <p:spPr>
          <a:xfrm>
            <a:off x="7323410" y="1456711"/>
            <a:ext cx="1559052" cy="1416368"/>
          </a:xfrm>
          <a:prstGeom prst="ellipse">
            <a:avLst/>
          </a:prstGeom>
          <a:solidFill>
            <a:srgbClr val="F9D3A0"/>
          </a:solidFill>
          <a:ln w="12700" cap="flat" cmpd="sng">
            <a:solidFill>
              <a:srgbClr val="AF6C0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600" b="1">
                <a:latin typeface="Trebuchet MS"/>
                <a:ea typeface="Trebuchet MS"/>
                <a:cs typeface="Trebuchet MS"/>
                <a:sym typeface="Trebuchet MS"/>
              </a:rPr>
              <a:t>Inventory</a:t>
            </a:r>
          </a:p>
        </p:txBody>
      </p:sp>
      <p:sp>
        <p:nvSpPr>
          <p:cNvPr id="397" name="Shape 397"/>
          <p:cNvSpPr/>
          <p:nvPr/>
        </p:nvSpPr>
        <p:spPr>
          <a:xfrm>
            <a:off x="9098279" y="3270034"/>
            <a:ext cx="1627632" cy="1408176"/>
          </a:xfrm>
          <a:prstGeom prst="ellipse">
            <a:avLst/>
          </a:prstGeom>
          <a:solidFill>
            <a:srgbClr val="F9D3A0"/>
          </a:solidFill>
          <a:ln w="12700" cap="flat" cmpd="sng">
            <a:solidFill>
              <a:srgbClr val="AF6C0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600" b="1">
                <a:latin typeface="Trebuchet MS"/>
                <a:ea typeface="Trebuchet MS"/>
                <a:cs typeface="Trebuchet MS"/>
                <a:sym typeface="Trebuchet MS"/>
              </a:rPr>
              <a:t>Order</a:t>
            </a:r>
          </a:p>
        </p:txBody>
      </p:sp>
      <p:cxnSp>
        <p:nvCxnSpPr>
          <p:cNvPr id="398" name="Shape 398"/>
          <p:cNvCxnSpPr>
            <a:stCxn id="390" idx="5"/>
          </p:cNvCxnSpPr>
          <p:nvPr/>
        </p:nvCxnSpPr>
        <p:spPr>
          <a:xfrm>
            <a:off x="3120854" y="3002142"/>
            <a:ext cx="1615800" cy="464400"/>
          </a:xfrm>
          <a:prstGeom prst="straightConnector1">
            <a:avLst/>
          </a:prstGeom>
          <a:noFill/>
          <a:ln w="19050" cap="flat" cmpd="sng">
            <a:solidFill>
              <a:schemeClr val="dk1"/>
            </a:solidFill>
            <a:prstDash val="solid"/>
            <a:round/>
            <a:headEnd type="none" w="med" len="med"/>
            <a:tailEnd type="none" w="med" len="med"/>
          </a:ln>
        </p:spPr>
      </p:cxnSp>
      <p:cxnSp>
        <p:nvCxnSpPr>
          <p:cNvPr id="399" name="Shape 399"/>
          <p:cNvCxnSpPr/>
          <p:nvPr/>
        </p:nvCxnSpPr>
        <p:spPr>
          <a:xfrm flipH="1">
            <a:off x="4809744" y="4087367"/>
            <a:ext cx="29718" cy="19744"/>
          </a:xfrm>
          <a:prstGeom prst="straightConnector1">
            <a:avLst/>
          </a:prstGeom>
          <a:noFill/>
          <a:ln w="9525" cap="flat" cmpd="sng">
            <a:solidFill>
              <a:schemeClr val="accent1"/>
            </a:solidFill>
            <a:prstDash val="solid"/>
            <a:round/>
            <a:headEnd type="none" w="med" len="med"/>
            <a:tailEnd type="none" w="med" len="med"/>
          </a:ln>
        </p:spPr>
      </p:cxnSp>
      <p:cxnSp>
        <p:nvCxnSpPr>
          <p:cNvPr id="400" name="Shape 400"/>
          <p:cNvCxnSpPr/>
          <p:nvPr/>
        </p:nvCxnSpPr>
        <p:spPr>
          <a:xfrm rot="10800000">
            <a:off x="5232654" y="2683566"/>
            <a:ext cx="345184" cy="708263"/>
          </a:xfrm>
          <a:prstGeom prst="straightConnector1">
            <a:avLst/>
          </a:prstGeom>
          <a:noFill/>
          <a:ln w="19050" cap="flat" cmpd="sng">
            <a:solidFill>
              <a:schemeClr val="dk1"/>
            </a:solidFill>
            <a:prstDash val="solid"/>
            <a:round/>
            <a:headEnd type="none" w="med" len="med"/>
            <a:tailEnd type="none" w="med" len="med"/>
          </a:ln>
        </p:spPr>
      </p:cxnSp>
      <p:cxnSp>
        <p:nvCxnSpPr>
          <p:cNvPr id="401" name="Shape 401"/>
          <p:cNvCxnSpPr/>
          <p:nvPr/>
        </p:nvCxnSpPr>
        <p:spPr>
          <a:xfrm rot="10800000" flipH="1">
            <a:off x="6499273" y="2560320"/>
            <a:ext cx="982805" cy="831511"/>
          </a:xfrm>
          <a:prstGeom prst="straightConnector1">
            <a:avLst/>
          </a:prstGeom>
          <a:noFill/>
          <a:ln w="19050" cap="flat" cmpd="sng">
            <a:solidFill>
              <a:schemeClr val="dk1"/>
            </a:solidFill>
            <a:prstDash val="solid"/>
            <a:round/>
            <a:headEnd type="none" w="med" len="med"/>
            <a:tailEnd type="none" w="med" len="med"/>
          </a:ln>
        </p:spPr>
      </p:cxnSp>
      <p:cxnSp>
        <p:nvCxnSpPr>
          <p:cNvPr id="402" name="Shape 402"/>
          <p:cNvCxnSpPr/>
          <p:nvPr/>
        </p:nvCxnSpPr>
        <p:spPr>
          <a:xfrm flipH="1">
            <a:off x="3255264" y="4087367"/>
            <a:ext cx="1481327" cy="217208"/>
          </a:xfrm>
          <a:prstGeom prst="straightConnector1">
            <a:avLst/>
          </a:prstGeom>
          <a:noFill/>
          <a:ln w="19050" cap="flat" cmpd="sng">
            <a:solidFill>
              <a:schemeClr val="dk1"/>
            </a:solidFill>
            <a:prstDash val="solid"/>
            <a:round/>
            <a:headEnd type="none" w="med" len="med"/>
            <a:tailEnd type="none" w="med" len="med"/>
          </a:ln>
        </p:spPr>
      </p:cxnSp>
      <p:cxnSp>
        <p:nvCxnSpPr>
          <p:cNvPr id="403" name="Shape 403"/>
          <p:cNvCxnSpPr/>
          <p:nvPr/>
        </p:nvCxnSpPr>
        <p:spPr>
          <a:xfrm flipH="1">
            <a:off x="4385691" y="4398105"/>
            <a:ext cx="1192148" cy="772706"/>
          </a:xfrm>
          <a:prstGeom prst="straightConnector1">
            <a:avLst/>
          </a:prstGeom>
          <a:noFill/>
          <a:ln w="19050" cap="flat" cmpd="sng">
            <a:solidFill>
              <a:schemeClr val="dk1"/>
            </a:solidFill>
            <a:prstDash val="solid"/>
            <a:round/>
            <a:headEnd type="none" w="med" len="med"/>
            <a:tailEnd type="none" w="med" len="med"/>
          </a:ln>
        </p:spPr>
      </p:cxnSp>
      <p:cxnSp>
        <p:nvCxnSpPr>
          <p:cNvPr id="404" name="Shape 404"/>
          <p:cNvCxnSpPr/>
          <p:nvPr/>
        </p:nvCxnSpPr>
        <p:spPr>
          <a:xfrm>
            <a:off x="6199632" y="4398105"/>
            <a:ext cx="41148" cy="772706"/>
          </a:xfrm>
          <a:prstGeom prst="straightConnector1">
            <a:avLst/>
          </a:prstGeom>
          <a:noFill/>
          <a:ln w="19050" cap="flat" cmpd="sng">
            <a:solidFill>
              <a:schemeClr val="dk1"/>
            </a:solidFill>
            <a:prstDash val="solid"/>
            <a:round/>
            <a:headEnd type="none" w="med" len="med"/>
            <a:tailEnd type="none" w="med" len="med"/>
          </a:ln>
        </p:spPr>
      </p:cxnSp>
      <p:cxnSp>
        <p:nvCxnSpPr>
          <p:cNvPr id="405" name="Shape 405"/>
          <p:cNvCxnSpPr>
            <a:endCxn id="394" idx="1"/>
          </p:cNvCxnSpPr>
          <p:nvPr/>
        </p:nvCxnSpPr>
        <p:spPr>
          <a:xfrm>
            <a:off x="7268432" y="4380138"/>
            <a:ext cx="783300" cy="998700"/>
          </a:xfrm>
          <a:prstGeom prst="straightConnector1">
            <a:avLst/>
          </a:prstGeom>
          <a:noFill/>
          <a:ln w="19050" cap="flat" cmpd="sng">
            <a:solidFill>
              <a:schemeClr val="dk1"/>
            </a:solidFill>
            <a:prstDash val="solid"/>
            <a:round/>
            <a:headEnd type="none" w="med" len="med"/>
            <a:tailEnd type="none" w="med" len="med"/>
          </a:ln>
        </p:spPr>
      </p:cxnSp>
      <p:cxnSp>
        <p:nvCxnSpPr>
          <p:cNvPr id="406" name="Shape 406"/>
          <p:cNvCxnSpPr>
            <a:stCxn id="389" idx="3"/>
            <a:endCxn id="397" idx="2"/>
          </p:cNvCxnSpPr>
          <p:nvPr/>
        </p:nvCxnSpPr>
        <p:spPr>
          <a:xfrm>
            <a:off x="7278624" y="3894967"/>
            <a:ext cx="1819800" cy="79200"/>
          </a:xfrm>
          <a:prstGeom prst="straightConnector1">
            <a:avLst/>
          </a:prstGeom>
          <a:noFill/>
          <a:ln w="19050" cap="flat" cmpd="sng">
            <a:solidFill>
              <a:schemeClr val="dk1"/>
            </a:solidFill>
            <a:prstDash val="solid"/>
            <a:round/>
            <a:headEnd type="none" w="med" len="med"/>
            <a:tailEnd type="none" w="med" len="med"/>
          </a:ln>
        </p:spPr>
      </p:cxn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sp>
        <p:nvSpPr>
          <p:cNvPr id="411" name="Shape 411"/>
          <p:cNvSpPr/>
          <p:nvPr/>
        </p:nvSpPr>
        <p:spPr>
          <a:xfrm>
            <a:off x="4530437" y="1756064"/>
            <a:ext cx="2441864" cy="3262744"/>
          </a:xfrm>
          <a:prstGeom prst="flowChartProcess">
            <a:avLst/>
          </a:prstGeom>
          <a:solidFill>
            <a:schemeClr val="dk1"/>
          </a:solidFill>
          <a:ln w="19050" cap="flat" cmpd="sng">
            <a:solidFill>
              <a:schemeClr val="accen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800">
                <a:solidFill>
                  <a:schemeClr val="lt1"/>
                </a:solidFill>
                <a:latin typeface="Trebuchet MS"/>
                <a:ea typeface="Trebuchet MS"/>
                <a:cs typeface="Trebuchet MS"/>
                <a:sym typeface="Trebuchet MS"/>
              </a:rPr>
              <a:t>Sales_Transaction Fact Table</a:t>
            </a:r>
          </a:p>
          <a:p>
            <a:pPr marL="0" marR="0" lvl="0" indent="0" algn="ctr" rtl="0">
              <a:spcBef>
                <a:spcPts val="0"/>
              </a:spcBef>
              <a:buNone/>
            </a:pPr>
            <a:endParaRPr sz="1800">
              <a:solidFill>
                <a:schemeClr val="lt1"/>
              </a:solidFill>
              <a:latin typeface="Trebuchet MS"/>
              <a:ea typeface="Trebuchet MS"/>
              <a:cs typeface="Trebuchet MS"/>
              <a:sym typeface="Trebuchet MS"/>
            </a:endParaRPr>
          </a:p>
          <a:p>
            <a:pPr marL="0" marR="0" lvl="0" indent="0" algn="ctr" rtl="0">
              <a:spcBef>
                <a:spcPts val="0"/>
              </a:spcBef>
              <a:buNone/>
            </a:pPr>
            <a:endParaRPr sz="1800">
              <a:solidFill>
                <a:schemeClr val="lt1"/>
              </a:solidFill>
              <a:latin typeface="Trebuchet MS"/>
              <a:ea typeface="Trebuchet MS"/>
              <a:cs typeface="Trebuchet MS"/>
              <a:sym typeface="Trebuchet MS"/>
            </a:endParaRPr>
          </a:p>
          <a:p>
            <a:pPr marL="0" marR="0" lvl="0" indent="0" algn="ctr" rtl="0">
              <a:spcBef>
                <a:spcPts val="0"/>
              </a:spcBef>
              <a:buSzPct val="25000"/>
              <a:buNone/>
            </a:pPr>
            <a:r>
              <a:rPr lang="en-US" sz="1800">
                <a:solidFill>
                  <a:schemeClr val="lt1"/>
                </a:solidFill>
                <a:latin typeface="Trebuchet MS"/>
                <a:ea typeface="Trebuchet MS"/>
                <a:cs typeface="Trebuchet MS"/>
                <a:sym typeface="Trebuchet MS"/>
              </a:rPr>
              <a:t>Grain:</a:t>
            </a:r>
          </a:p>
          <a:p>
            <a:pPr marL="0" marR="0" lvl="0" indent="0" algn="ctr" rtl="0">
              <a:spcBef>
                <a:spcPts val="0"/>
              </a:spcBef>
              <a:buSzPct val="25000"/>
              <a:buNone/>
            </a:pPr>
            <a:r>
              <a:rPr lang="en-US" sz="1800">
                <a:solidFill>
                  <a:schemeClr val="lt1"/>
                </a:solidFill>
                <a:latin typeface="Trebuchet MS"/>
                <a:ea typeface="Trebuchet MS"/>
                <a:cs typeface="Trebuchet MS"/>
                <a:sym typeface="Trebuchet MS"/>
              </a:rPr>
              <a:t>Sales_Transaction </a:t>
            </a:r>
          </a:p>
        </p:txBody>
      </p:sp>
      <p:sp>
        <p:nvSpPr>
          <p:cNvPr id="412" name="Shape 412"/>
          <p:cNvSpPr/>
          <p:nvPr/>
        </p:nvSpPr>
        <p:spPr>
          <a:xfrm>
            <a:off x="8375071" y="1163783"/>
            <a:ext cx="1579418" cy="852054"/>
          </a:xfrm>
          <a:prstGeom prst="ellipse">
            <a:avLst/>
          </a:prstGeom>
          <a:solidFill>
            <a:schemeClr val="dk1"/>
          </a:solidFill>
          <a:ln w="28575" cap="flat" cmpd="sng">
            <a:solidFill>
              <a:schemeClr val="accen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800">
                <a:solidFill>
                  <a:schemeClr val="lt1"/>
                </a:solidFill>
                <a:latin typeface="Trebuchet MS"/>
                <a:ea typeface="Trebuchet MS"/>
                <a:cs typeface="Trebuchet MS"/>
                <a:sym typeface="Trebuchet MS"/>
              </a:rPr>
              <a:t>Product</a:t>
            </a:r>
          </a:p>
        </p:txBody>
      </p:sp>
      <p:sp>
        <p:nvSpPr>
          <p:cNvPr id="413" name="Shape 413"/>
          <p:cNvSpPr/>
          <p:nvPr/>
        </p:nvSpPr>
        <p:spPr>
          <a:xfrm>
            <a:off x="8375071" y="2739738"/>
            <a:ext cx="1485899" cy="852054"/>
          </a:xfrm>
          <a:prstGeom prst="ellipse">
            <a:avLst/>
          </a:prstGeom>
          <a:solidFill>
            <a:schemeClr val="dk1"/>
          </a:solidFill>
          <a:ln w="28575" cap="flat" cmpd="sng">
            <a:solidFill>
              <a:schemeClr val="accen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800">
                <a:solidFill>
                  <a:schemeClr val="lt1"/>
                </a:solidFill>
                <a:latin typeface="Trebuchet MS"/>
                <a:ea typeface="Trebuchet MS"/>
                <a:cs typeface="Trebuchet MS"/>
                <a:sym typeface="Trebuchet MS"/>
              </a:rPr>
              <a:t>Order</a:t>
            </a:r>
          </a:p>
        </p:txBody>
      </p:sp>
      <p:sp>
        <p:nvSpPr>
          <p:cNvPr id="414" name="Shape 414"/>
          <p:cNvSpPr/>
          <p:nvPr/>
        </p:nvSpPr>
        <p:spPr>
          <a:xfrm>
            <a:off x="8359485" y="4516582"/>
            <a:ext cx="1517072" cy="852054"/>
          </a:xfrm>
          <a:prstGeom prst="ellipse">
            <a:avLst/>
          </a:prstGeom>
          <a:solidFill>
            <a:schemeClr val="dk1"/>
          </a:solidFill>
          <a:ln w="28575" cap="flat" cmpd="sng">
            <a:solidFill>
              <a:schemeClr val="accen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800">
                <a:solidFill>
                  <a:schemeClr val="lt1"/>
                </a:solidFill>
                <a:latin typeface="Trebuchet MS"/>
                <a:ea typeface="Trebuchet MS"/>
                <a:cs typeface="Trebuchet MS"/>
                <a:sym typeface="Trebuchet MS"/>
              </a:rPr>
              <a:t>Inventory</a:t>
            </a:r>
          </a:p>
        </p:txBody>
      </p:sp>
      <p:sp>
        <p:nvSpPr>
          <p:cNvPr id="415" name="Shape 415"/>
          <p:cNvSpPr/>
          <p:nvPr/>
        </p:nvSpPr>
        <p:spPr>
          <a:xfrm>
            <a:off x="2047008" y="1163783"/>
            <a:ext cx="1326573" cy="852054"/>
          </a:xfrm>
          <a:prstGeom prst="ellipse">
            <a:avLst/>
          </a:prstGeom>
          <a:solidFill>
            <a:schemeClr val="dk1"/>
          </a:solidFill>
          <a:ln w="28575" cap="flat" cmpd="sng">
            <a:solidFill>
              <a:schemeClr val="accen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800">
                <a:solidFill>
                  <a:schemeClr val="lt1"/>
                </a:solidFill>
                <a:latin typeface="Trebuchet MS"/>
                <a:ea typeface="Trebuchet MS"/>
                <a:cs typeface="Trebuchet MS"/>
                <a:sym typeface="Trebuchet MS"/>
              </a:rPr>
              <a:t>Date</a:t>
            </a:r>
          </a:p>
        </p:txBody>
      </p:sp>
      <p:sp>
        <p:nvSpPr>
          <p:cNvPr id="416" name="Shape 416"/>
          <p:cNvSpPr/>
          <p:nvPr/>
        </p:nvSpPr>
        <p:spPr>
          <a:xfrm>
            <a:off x="2047008" y="2739738"/>
            <a:ext cx="1326573" cy="852054"/>
          </a:xfrm>
          <a:prstGeom prst="ellipse">
            <a:avLst/>
          </a:prstGeom>
          <a:solidFill>
            <a:schemeClr val="dk1"/>
          </a:solidFill>
          <a:ln w="28575" cap="flat" cmpd="sng">
            <a:solidFill>
              <a:schemeClr val="accen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800">
                <a:solidFill>
                  <a:schemeClr val="lt1"/>
                </a:solidFill>
                <a:latin typeface="Trebuchet MS"/>
                <a:ea typeface="Trebuchet MS"/>
                <a:cs typeface="Trebuchet MS"/>
                <a:sym typeface="Trebuchet MS"/>
              </a:rPr>
              <a:t>Region</a:t>
            </a:r>
          </a:p>
        </p:txBody>
      </p:sp>
      <p:sp>
        <p:nvSpPr>
          <p:cNvPr id="417" name="Shape 417"/>
          <p:cNvSpPr/>
          <p:nvPr/>
        </p:nvSpPr>
        <p:spPr>
          <a:xfrm>
            <a:off x="2047008" y="4516582"/>
            <a:ext cx="1326573" cy="852054"/>
          </a:xfrm>
          <a:prstGeom prst="ellipse">
            <a:avLst/>
          </a:prstGeom>
          <a:solidFill>
            <a:schemeClr val="dk1"/>
          </a:solidFill>
          <a:ln w="28575" cap="flat" cmpd="sng">
            <a:solidFill>
              <a:schemeClr val="accen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800">
                <a:solidFill>
                  <a:schemeClr val="lt1"/>
                </a:solidFill>
                <a:latin typeface="Trebuchet MS"/>
                <a:ea typeface="Trebuchet MS"/>
                <a:cs typeface="Trebuchet MS"/>
                <a:sym typeface="Trebuchet MS"/>
              </a:rPr>
              <a:t>Store</a:t>
            </a:r>
          </a:p>
        </p:txBody>
      </p:sp>
      <p:sp>
        <p:nvSpPr>
          <p:cNvPr id="418" name="Shape 418"/>
          <p:cNvSpPr/>
          <p:nvPr/>
        </p:nvSpPr>
        <p:spPr>
          <a:xfrm>
            <a:off x="10352802" y="2182008"/>
            <a:ext cx="1579500" cy="852000"/>
          </a:xfrm>
          <a:prstGeom prst="ellipse">
            <a:avLst/>
          </a:prstGeom>
          <a:solidFill>
            <a:schemeClr val="dk1"/>
          </a:solidFill>
          <a:ln w="28575" cap="flat" cmpd="sng">
            <a:solidFill>
              <a:schemeClr val="accen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800">
                <a:solidFill>
                  <a:schemeClr val="lt1"/>
                </a:solidFill>
                <a:latin typeface="Trebuchet MS"/>
                <a:ea typeface="Trebuchet MS"/>
                <a:cs typeface="Trebuchet MS"/>
                <a:sym typeface="Trebuchet MS"/>
              </a:rPr>
              <a:t>Product Brands</a:t>
            </a:r>
          </a:p>
        </p:txBody>
      </p:sp>
      <p:sp>
        <p:nvSpPr>
          <p:cNvPr id="419" name="Shape 419"/>
          <p:cNvSpPr/>
          <p:nvPr/>
        </p:nvSpPr>
        <p:spPr>
          <a:xfrm>
            <a:off x="10352804" y="5018808"/>
            <a:ext cx="1674665" cy="883227"/>
          </a:xfrm>
          <a:prstGeom prst="ellipse">
            <a:avLst/>
          </a:prstGeom>
          <a:solidFill>
            <a:schemeClr val="dk1"/>
          </a:solidFill>
          <a:ln w="28575" cap="flat" cmpd="sng">
            <a:solidFill>
              <a:schemeClr val="accen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800">
                <a:solidFill>
                  <a:schemeClr val="lt1"/>
                </a:solidFill>
                <a:latin typeface="Trebuchet MS"/>
                <a:ea typeface="Trebuchet MS"/>
                <a:cs typeface="Trebuchet MS"/>
                <a:sym typeface="Trebuchet MS"/>
              </a:rPr>
              <a:t>Promotion</a:t>
            </a:r>
          </a:p>
        </p:txBody>
      </p:sp>
      <p:sp>
        <p:nvSpPr>
          <p:cNvPr id="420" name="Shape 420"/>
          <p:cNvSpPr/>
          <p:nvPr/>
        </p:nvSpPr>
        <p:spPr>
          <a:xfrm>
            <a:off x="351562" y="3747657"/>
            <a:ext cx="1485899" cy="852054"/>
          </a:xfrm>
          <a:prstGeom prst="ellipse">
            <a:avLst/>
          </a:prstGeom>
          <a:solidFill>
            <a:schemeClr val="dk1"/>
          </a:solidFill>
          <a:ln w="28575" cap="flat" cmpd="sng">
            <a:solidFill>
              <a:schemeClr val="accen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800">
                <a:solidFill>
                  <a:schemeClr val="lt1"/>
                </a:solidFill>
                <a:latin typeface="Trebuchet MS"/>
                <a:ea typeface="Trebuchet MS"/>
                <a:cs typeface="Trebuchet MS"/>
                <a:sym typeface="Trebuchet MS"/>
              </a:rPr>
              <a:t>Country</a:t>
            </a:r>
          </a:p>
        </p:txBody>
      </p:sp>
      <p:cxnSp>
        <p:nvCxnSpPr>
          <p:cNvPr id="421" name="Shape 421"/>
          <p:cNvCxnSpPr>
            <a:stCxn id="415" idx="6"/>
          </p:cNvCxnSpPr>
          <p:nvPr/>
        </p:nvCxnSpPr>
        <p:spPr>
          <a:xfrm>
            <a:off x="3373581" y="1589810"/>
            <a:ext cx="1156800" cy="426000"/>
          </a:xfrm>
          <a:prstGeom prst="straightConnector1">
            <a:avLst/>
          </a:prstGeom>
          <a:noFill/>
          <a:ln w="9525" cap="flat" cmpd="sng">
            <a:solidFill>
              <a:srgbClr val="F9DBC8"/>
            </a:solidFill>
            <a:prstDash val="solid"/>
            <a:round/>
            <a:headEnd type="none" w="med" len="med"/>
            <a:tailEnd type="none" w="med" len="med"/>
          </a:ln>
        </p:spPr>
      </p:cxnSp>
      <p:cxnSp>
        <p:nvCxnSpPr>
          <p:cNvPr id="422" name="Shape 422"/>
          <p:cNvCxnSpPr>
            <a:stCxn id="416" idx="6"/>
          </p:cNvCxnSpPr>
          <p:nvPr/>
        </p:nvCxnSpPr>
        <p:spPr>
          <a:xfrm rot="10800000" flipH="1">
            <a:off x="3373581" y="2739765"/>
            <a:ext cx="1156800" cy="426000"/>
          </a:xfrm>
          <a:prstGeom prst="straightConnector1">
            <a:avLst/>
          </a:prstGeom>
          <a:noFill/>
          <a:ln w="9525" cap="flat" cmpd="sng">
            <a:solidFill>
              <a:srgbClr val="F9DBC8"/>
            </a:solidFill>
            <a:prstDash val="solid"/>
            <a:round/>
            <a:headEnd type="none" w="med" len="med"/>
            <a:tailEnd type="none" w="med" len="med"/>
          </a:ln>
        </p:spPr>
      </p:cxnSp>
      <p:cxnSp>
        <p:nvCxnSpPr>
          <p:cNvPr id="423" name="Shape 423"/>
          <p:cNvCxnSpPr>
            <a:stCxn id="417" idx="6"/>
          </p:cNvCxnSpPr>
          <p:nvPr/>
        </p:nvCxnSpPr>
        <p:spPr>
          <a:xfrm rot="10800000" flipH="1">
            <a:off x="3373581" y="4163209"/>
            <a:ext cx="1156800" cy="779400"/>
          </a:xfrm>
          <a:prstGeom prst="straightConnector1">
            <a:avLst/>
          </a:prstGeom>
          <a:noFill/>
          <a:ln w="9525" cap="flat" cmpd="sng">
            <a:solidFill>
              <a:srgbClr val="F9DBC8"/>
            </a:solidFill>
            <a:prstDash val="solid"/>
            <a:round/>
            <a:headEnd type="none" w="med" len="med"/>
            <a:tailEnd type="none" w="med" len="med"/>
          </a:ln>
        </p:spPr>
      </p:cxnSp>
      <p:cxnSp>
        <p:nvCxnSpPr>
          <p:cNvPr id="424" name="Shape 424"/>
          <p:cNvCxnSpPr>
            <a:stCxn id="412" idx="2"/>
          </p:cNvCxnSpPr>
          <p:nvPr/>
        </p:nvCxnSpPr>
        <p:spPr>
          <a:xfrm flipH="1">
            <a:off x="6972271" y="1589810"/>
            <a:ext cx="1402800" cy="644100"/>
          </a:xfrm>
          <a:prstGeom prst="straightConnector1">
            <a:avLst/>
          </a:prstGeom>
          <a:noFill/>
          <a:ln w="9525" cap="flat" cmpd="sng">
            <a:solidFill>
              <a:srgbClr val="F9DBC8"/>
            </a:solidFill>
            <a:prstDash val="solid"/>
            <a:round/>
            <a:headEnd type="none" w="med" len="med"/>
            <a:tailEnd type="none" w="med" len="med"/>
          </a:ln>
        </p:spPr>
      </p:cxnSp>
      <p:cxnSp>
        <p:nvCxnSpPr>
          <p:cNvPr id="425" name="Shape 425"/>
          <p:cNvCxnSpPr>
            <a:stCxn id="413" idx="2"/>
          </p:cNvCxnSpPr>
          <p:nvPr/>
        </p:nvCxnSpPr>
        <p:spPr>
          <a:xfrm rot="10800000">
            <a:off x="6972271" y="3034065"/>
            <a:ext cx="1402800" cy="131700"/>
          </a:xfrm>
          <a:prstGeom prst="straightConnector1">
            <a:avLst/>
          </a:prstGeom>
          <a:noFill/>
          <a:ln w="9525" cap="flat" cmpd="sng">
            <a:solidFill>
              <a:srgbClr val="F9DBC8"/>
            </a:solidFill>
            <a:prstDash val="solid"/>
            <a:round/>
            <a:headEnd type="none" w="med" len="med"/>
            <a:tailEnd type="none" w="med" len="med"/>
          </a:ln>
        </p:spPr>
      </p:cxnSp>
      <p:cxnSp>
        <p:nvCxnSpPr>
          <p:cNvPr id="426" name="Shape 426"/>
          <p:cNvCxnSpPr>
            <a:stCxn id="414" idx="2"/>
          </p:cNvCxnSpPr>
          <p:nvPr/>
        </p:nvCxnSpPr>
        <p:spPr>
          <a:xfrm rot="10800000">
            <a:off x="6972285" y="4173709"/>
            <a:ext cx="1387200" cy="768900"/>
          </a:xfrm>
          <a:prstGeom prst="straightConnector1">
            <a:avLst/>
          </a:prstGeom>
          <a:noFill/>
          <a:ln w="9525" cap="flat" cmpd="sng">
            <a:solidFill>
              <a:srgbClr val="F9DBC8"/>
            </a:solidFill>
            <a:prstDash val="solid"/>
            <a:round/>
            <a:headEnd type="none" w="med" len="med"/>
            <a:tailEnd type="none" w="med" len="med"/>
          </a:ln>
        </p:spPr>
      </p:cxnSp>
      <p:sp>
        <p:nvSpPr>
          <p:cNvPr id="427" name="Shape 427"/>
          <p:cNvSpPr txBox="1"/>
          <p:nvPr/>
        </p:nvSpPr>
        <p:spPr>
          <a:xfrm>
            <a:off x="2161299" y="227950"/>
            <a:ext cx="8568300" cy="7080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4000" b="1">
                <a:solidFill>
                  <a:srgbClr val="F9DBC8"/>
                </a:solidFill>
                <a:latin typeface="Trebuchet MS"/>
                <a:ea typeface="Trebuchet MS"/>
                <a:cs typeface="Trebuchet MS"/>
                <a:sym typeface="Trebuchet MS"/>
              </a:rPr>
              <a:t>Logical Fact Table Diagram</a:t>
            </a:r>
          </a:p>
        </p:txBody>
      </p:sp>
      <p:sp>
        <p:nvSpPr>
          <p:cNvPr id="428" name="Shape 428"/>
          <p:cNvSpPr/>
          <p:nvPr/>
        </p:nvSpPr>
        <p:spPr>
          <a:xfrm>
            <a:off x="6972300" y="5742710"/>
            <a:ext cx="1674665" cy="883227"/>
          </a:xfrm>
          <a:prstGeom prst="ellipse">
            <a:avLst/>
          </a:prstGeom>
          <a:solidFill>
            <a:schemeClr val="dk1"/>
          </a:solidFill>
          <a:ln w="28575" cap="flat" cmpd="sng">
            <a:solidFill>
              <a:schemeClr val="accen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800">
                <a:solidFill>
                  <a:schemeClr val="lt1"/>
                </a:solidFill>
                <a:latin typeface="Trebuchet MS"/>
                <a:ea typeface="Trebuchet MS"/>
                <a:cs typeface="Trebuchet MS"/>
                <a:sym typeface="Trebuchet MS"/>
              </a:rPr>
              <a:t>Promotion</a:t>
            </a:r>
          </a:p>
          <a:p>
            <a:pPr marL="0" marR="0" lvl="0" indent="0" algn="ctr" rtl="0">
              <a:spcBef>
                <a:spcPts val="0"/>
              </a:spcBef>
              <a:buSzPct val="25000"/>
              <a:buNone/>
            </a:pPr>
            <a:r>
              <a:rPr lang="en-US" sz="1800">
                <a:solidFill>
                  <a:schemeClr val="lt1"/>
                </a:solidFill>
                <a:latin typeface="Trebuchet MS"/>
                <a:ea typeface="Trebuchet MS"/>
                <a:cs typeface="Trebuchet MS"/>
                <a:sym typeface="Trebuchet MS"/>
              </a:rPr>
              <a:t>Group</a:t>
            </a:r>
          </a:p>
        </p:txBody>
      </p:sp>
      <p:sp>
        <p:nvSpPr>
          <p:cNvPr id="429" name="Shape 429"/>
          <p:cNvSpPr/>
          <p:nvPr/>
        </p:nvSpPr>
        <p:spPr>
          <a:xfrm>
            <a:off x="3373582" y="5721926"/>
            <a:ext cx="1633104" cy="865906"/>
          </a:xfrm>
          <a:prstGeom prst="ellipse">
            <a:avLst/>
          </a:prstGeom>
          <a:solidFill>
            <a:schemeClr val="dk1"/>
          </a:solidFill>
          <a:ln w="28575" cap="flat" cmpd="sng">
            <a:solidFill>
              <a:schemeClr val="accen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800">
                <a:solidFill>
                  <a:schemeClr val="lt1"/>
                </a:solidFill>
                <a:latin typeface="Trebuchet MS"/>
                <a:ea typeface="Trebuchet MS"/>
                <a:cs typeface="Trebuchet MS"/>
                <a:sym typeface="Trebuchet MS"/>
              </a:rPr>
              <a:t>Price</a:t>
            </a:r>
          </a:p>
        </p:txBody>
      </p:sp>
      <p:cxnSp>
        <p:nvCxnSpPr>
          <p:cNvPr id="430" name="Shape 430"/>
          <p:cNvCxnSpPr/>
          <p:nvPr/>
        </p:nvCxnSpPr>
        <p:spPr>
          <a:xfrm rot="10800000" flipH="1">
            <a:off x="4054189" y="5018809"/>
            <a:ext cx="952493" cy="703119"/>
          </a:xfrm>
          <a:prstGeom prst="straightConnector1">
            <a:avLst/>
          </a:prstGeom>
          <a:noFill/>
          <a:ln w="9525" cap="flat" cmpd="sng">
            <a:solidFill>
              <a:srgbClr val="F9DBC8"/>
            </a:solidFill>
            <a:prstDash val="solid"/>
            <a:round/>
            <a:headEnd type="none" w="med" len="med"/>
            <a:tailEnd type="none" w="med" len="med"/>
          </a:ln>
        </p:spPr>
      </p:cxnSp>
      <p:cxnSp>
        <p:nvCxnSpPr>
          <p:cNvPr id="431" name="Shape 431"/>
          <p:cNvCxnSpPr/>
          <p:nvPr/>
        </p:nvCxnSpPr>
        <p:spPr>
          <a:xfrm rot="10800000">
            <a:off x="6423317" y="5018811"/>
            <a:ext cx="1025229" cy="723899"/>
          </a:xfrm>
          <a:prstGeom prst="straightConnector1">
            <a:avLst/>
          </a:prstGeom>
          <a:noFill/>
          <a:ln w="9525" cap="flat" cmpd="sng">
            <a:solidFill>
              <a:srgbClr val="F9DBC8"/>
            </a:solidFill>
            <a:prstDash val="solid"/>
            <a:round/>
            <a:headEnd type="none" w="med" len="med"/>
            <a:tailEnd type="none" w="med" len="med"/>
          </a:ln>
        </p:spPr>
      </p:cxnSp>
      <p:sp>
        <p:nvSpPr>
          <p:cNvPr id="432" name="Shape 432"/>
          <p:cNvSpPr txBox="1">
            <a:spLocks noGrp="1"/>
          </p:cNvSpPr>
          <p:nvPr>
            <p:ph type="sldNum" idx="12"/>
          </p:nvPr>
        </p:nvSpPr>
        <p:spPr>
          <a:xfrm>
            <a:off x="10729579" y="665277"/>
            <a:ext cx="1154100" cy="1090799"/>
          </a:xfrm>
          <a:prstGeom prst="rect">
            <a:avLst/>
          </a:prstGeom>
          <a:noFill/>
          <a:ln>
            <a:noFill/>
          </a:ln>
        </p:spPr>
        <p:txBody>
          <a:bodyPr lIns="91425" tIns="45700" rIns="91425" bIns="45700" anchor="ctr" anchorCtr="0">
            <a:noAutofit/>
          </a:bodyPr>
          <a:lstStyle/>
          <a:p>
            <a:pPr lvl="0" rtl="0">
              <a:spcBef>
                <a:spcPts val="0"/>
              </a:spcBef>
              <a:buClr>
                <a:srgbClr val="000000"/>
              </a:buClr>
              <a:buSzPct val="25000"/>
              <a:buFont typeface="Arial"/>
              <a:buNone/>
            </a:pPr>
            <a:fld id="{00000000-1234-1234-1234-123412341234}" type="slidenum">
              <a:rPr lang="en-US"/>
              <a:t>15</a:t>
            </a:fld>
            <a:endParaRPr 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36"/>
        <p:cNvGrpSpPr/>
        <p:nvPr/>
      </p:nvGrpSpPr>
      <p:grpSpPr>
        <a:xfrm>
          <a:off x="0" y="0"/>
          <a:ext cx="0" cy="0"/>
          <a:chOff x="0" y="0"/>
          <a:chExt cx="0" cy="0"/>
        </a:xfrm>
      </p:grpSpPr>
      <p:sp>
        <p:nvSpPr>
          <p:cNvPr id="437" name="Shape 437"/>
          <p:cNvSpPr txBox="1">
            <a:spLocks noGrp="1"/>
          </p:cNvSpPr>
          <p:nvPr>
            <p:ph type="title"/>
          </p:nvPr>
        </p:nvSpPr>
        <p:spPr>
          <a:xfrm>
            <a:off x="680320" y="753227"/>
            <a:ext cx="9613861" cy="1080938"/>
          </a:xfrm>
          <a:prstGeom prst="rect">
            <a:avLst/>
          </a:prstGeom>
          <a:noFill/>
          <a:ln>
            <a:noFill/>
          </a:ln>
        </p:spPr>
        <p:txBody>
          <a:bodyPr lIns="91425" tIns="45700" rIns="91425" bIns="45700" anchor="ctr" anchorCtr="0">
            <a:noAutofit/>
          </a:bodyPr>
          <a:lstStyle/>
          <a:p>
            <a:pPr marL="0" marR="0" lvl="0" indent="0" algn="ctr" rtl="0">
              <a:lnSpc>
                <a:spcPct val="90000"/>
              </a:lnSpc>
              <a:spcBef>
                <a:spcPts val="0"/>
              </a:spcBef>
              <a:buClr>
                <a:srgbClr val="B76F0B"/>
              </a:buClr>
              <a:buSzPct val="25000"/>
              <a:buFont typeface="Trebuchet MS"/>
              <a:buNone/>
            </a:pPr>
            <a:r>
              <a:rPr lang="en-US" sz="4000" b="1" i="0" u="none" strike="noStrike" cap="none">
                <a:solidFill>
                  <a:srgbClr val="B76F0B"/>
                </a:solidFill>
                <a:latin typeface="Trebuchet MS"/>
                <a:ea typeface="Trebuchet MS"/>
                <a:cs typeface="Trebuchet MS"/>
                <a:sym typeface="Trebuchet MS"/>
              </a:rPr>
              <a:t>Detailed Fact Table – Sales Transaction</a:t>
            </a:r>
          </a:p>
        </p:txBody>
      </p:sp>
      <p:sp>
        <p:nvSpPr>
          <p:cNvPr id="438" name="Shape 438"/>
          <p:cNvSpPr txBox="1">
            <a:spLocks noGrp="1"/>
          </p:cNvSpPr>
          <p:nvPr>
            <p:ph type="body" idx="1"/>
          </p:nvPr>
        </p:nvSpPr>
        <p:spPr>
          <a:xfrm>
            <a:off x="838200" y="2141300"/>
            <a:ext cx="3512100" cy="4605900"/>
          </a:xfrm>
          <a:prstGeom prst="rect">
            <a:avLst/>
          </a:prstGeom>
          <a:noFill/>
          <a:ln w="50800" cap="flat" cmpd="thinThick">
            <a:solidFill>
              <a:srgbClr val="7A4A07"/>
            </a:solidFill>
            <a:prstDash val="solid"/>
            <a:miter/>
            <a:headEnd type="none" w="med" len="med"/>
            <a:tailEnd type="none" w="med" len="med"/>
          </a:ln>
        </p:spPr>
        <p:txBody>
          <a:bodyPr lIns="91425" tIns="45700" rIns="91425" bIns="45700" anchor="t" anchorCtr="0">
            <a:noAutofit/>
          </a:bodyPr>
          <a:lstStyle/>
          <a:p>
            <a:pPr marL="0" marR="0" lvl="0" indent="0" algn="ctr" rtl="0">
              <a:lnSpc>
                <a:spcPct val="105555"/>
              </a:lnSpc>
              <a:spcBef>
                <a:spcPts val="0"/>
              </a:spcBef>
              <a:spcAft>
                <a:spcPts val="0"/>
              </a:spcAft>
              <a:buClr>
                <a:schemeClr val="lt1"/>
              </a:buClr>
              <a:buSzPct val="25000"/>
              <a:buFont typeface="Arial"/>
              <a:buNone/>
            </a:pPr>
            <a:r>
              <a:rPr lang="en-US" sz="1800" b="0" i="0" u="none" strike="noStrike" cap="none">
                <a:solidFill>
                  <a:schemeClr val="lt1"/>
                </a:solidFill>
                <a:latin typeface="Calibri"/>
                <a:ea typeface="Calibri"/>
                <a:cs typeface="Calibri"/>
                <a:sym typeface="Calibri"/>
              </a:rPr>
              <a:t>Sale transaction line item Fact Table</a:t>
            </a:r>
          </a:p>
          <a:p>
            <a:pPr marL="0" marR="0" lvl="0" indent="0" algn="ctr" rtl="0">
              <a:lnSpc>
                <a:spcPct val="105555"/>
              </a:lnSpc>
              <a:spcBef>
                <a:spcPts val="0"/>
              </a:spcBef>
              <a:spcAft>
                <a:spcPts val="0"/>
              </a:spcAft>
              <a:buClr>
                <a:srgbClr val="000000"/>
              </a:buClr>
              <a:buSzPct val="25000"/>
              <a:buFont typeface="Arial"/>
              <a:buNone/>
            </a:pPr>
            <a:endParaRPr sz="1800" b="0" i="0" u="none" strike="noStrike" cap="none">
              <a:solidFill>
                <a:schemeClr val="lt1"/>
              </a:solidFill>
              <a:latin typeface="Calibri"/>
              <a:ea typeface="Calibri"/>
              <a:cs typeface="Calibri"/>
              <a:sym typeface="Calibri"/>
            </a:endParaRPr>
          </a:p>
          <a:p>
            <a:pPr marL="0" marR="0" lvl="0" indent="0" algn="l" rtl="0">
              <a:lnSpc>
                <a:spcPct val="133333"/>
              </a:lnSpc>
              <a:spcBef>
                <a:spcPts val="0"/>
              </a:spcBef>
              <a:spcAft>
                <a:spcPts val="0"/>
              </a:spcAft>
              <a:buClr>
                <a:schemeClr val="lt1"/>
              </a:buClr>
              <a:buSzPct val="25000"/>
              <a:buFont typeface="Arial"/>
              <a:buNone/>
            </a:pPr>
            <a:r>
              <a:rPr lang="en-US" sz="1800" b="0" i="0" u="none" strike="noStrike" cap="none">
                <a:solidFill>
                  <a:schemeClr val="lt1"/>
                </a:solidFill>
                <a:latin typeface="Calibri"/>
                <a:ea typeface="Calibri"/>
                <a:cs typeface="Calibri"/>
                <a:sym typeface="Calibri"/>
              </a:rPr>
              <a:t>Region_ID</a:t>
            </a:r>
          </a:p>
          <a:p>
            <a:pPr marL="0" marR="0" lvl="0" indent="0" algn="l" rtl="0">
              <a:lnSpc>
                <a:spcPct val="133333"/>
              </a:lnSpc>
              <a:spcBef>
                <a:spcPts val="0"/>
              </a:spcBef>
              <a:spcAft>
                <a:spcPts val="0"/>
              </a:spcAft>
              <a:buClr>
                <a:schemeClr val="lt1"/>
              </a:buClr>
              <a:buSzPct val="25000"/>
              <a:buFont typeface="Arial"/>
              <a:buNone/>
            </a:pPr>
            <a:r>
              <a:rPr lang="en-US" sz="1800" b="0" i="0" u="sng" strike="noStrike" cap="none">
                <a:solidFill>
                  <a:schemeClr val="lt1"/>
                </a:solidFill>
                <a:latin typeface="Calibri"/>
                <a:ea typeface="Calibri"/>
                <a:cs typeface="Calibri"/>
                <a:sym typeface="Calibri"/>
              </a:rPr>
              <a:t>Store_ID</a:t>
            </a:r>
          </a:p>
          <a:p>
            <a:pPr marL="0" marR="0" lvl="0" indent="0" algn="l" rtl="0">
              <a:lnSpc>
                <a:spcPct val="133333"/>
              </a:lnSpc>
              <a:spcBef>
                <a:spcPts val="0"/>
              </a:spcBef>
              <a:spcAft>
                <a:spcPts val="0"/>
              </a:spcAft>
              <a:buClr>
                <a:schemeClr val="lt1"/>
              </a:buClr>
              <a:buSzPct val="25000"/>
              <a:buFont typeface="Arial"/>
              <a:buNone/>
            </a:pPr>
            <a:r>
              <a:rPr lang="en-US" sz="1800" b="0" i="0" u="sng" strike="noStrike" cap="none">
                <a:solidFill>
                  <a:schemeClr val="lt1"/>
                </a:solidFill>
                <a:latin typeface="Calibri"/>
                <a:ea typeface="Calibri"/>
                <a:cs typeface="Calibri"/>
                <a:sym typeface="Calibri"/>
              </a:rPr>
              <a:t>Order_No.</a:t>
            </a:r>
          </a:p>
          <a:p>
            <a:pPr marL="0" marR="0" lvl="0" indent="0" algn="l" rtl="0">
              <a:lnSpc>
                <a:spcPct val="133333"/>
              </a:lnSpc>
              <a:spcBef>
                <a:spcPts val="0"/>
              </a:spcBef>
              <a:spcAft>
                <a:spcPts val="0"/>
              </a:spcAft>
              <a:buClr>
                <a:schemeClr val="lt1"/>
              </a:buClr>
              <a:buSzPct val="25000"/>
              <a:buFont typeface="Arial"/>
              <a:buNone/>
            </a:pPr>
            <a:r>
              <a:rPr lang="en-US" sz="1800" b="0" i="0" u="sng" strike="noStrike" cap="none">
                <a:solidFill>
                  <a:schemeClr val="lt1"/>
                </a:solidFill>
                <a:latin typeface="Calibri"/>
                <a:ea typeface="Calibri"/>
                <a:cs typeface="Calibri"/>
                <a:sym typeface="Calibri"/>
              </a:rPr>
              <a:t>Supplier_ID</a:t>
            </a:r>
          </a:p>
          <a:p>
            <a:pPr marL="0" marR="0" lvl="0" indent="0" algn="l" rtl="0">
              <a:lnSpc>
                <a:spcPct val="133333"/>
              </a:lnSpc>
              <a:spcBef>
                <a:spcPts val="0"/>
              </a:spcBef>
              <a:spcAft>
                <a:spcPts val="0"/>
              </a:spcAft>
              <a:buClr>
                <a:schemeClr val="lt1"/>
              </a:buClr>
              <a:buSzPct val="25000"/>
              <a:buFont typeface="Arial"/>
              <a:buNone/>
            </a:pPr>
            <a:r>
              <a:rPr lang="en-US" sz="1800" b="0" i="0" u="sng" strike="noStrike" cap="none">
                <a:solidFill>
                  <a:schemeClr val="lt1"/>
                </a:solidFill>
                <a:latin typeface="Calibri"/>
                <a:ea typeface="Calibri"/>
                <a:cs typeface="Calibri"/>
                <a:sym typeface="Calibri"/>
              </a:rPr>
              <a:t>Item_ID</a:t>
            </a:r>
          </a:p>
          <a:p>
            <a:pPr marL="0" marR="0" lvl="0" indent="0" algn="l" rtl="0">
              <a:lnSpc>
                <a:spcPct val="133333"/>
              </a:lnSpc>
              <a:spcBef>
                <a:spcPts val="0"/>
              </a:spcBef>
              <a:spcAft>
                <a:spcPts val="0"/>
              </a:spcAft>
              <a:buClr>
                <a:schemeClr val="lt1"/>
              </a:buClr>
              <a:buSzPct val="25000"/>
              <a:buFont typeface="Arial"/>
              <a:buNone/>
            </a:pPr>
            <a:r>
              <a:rPr lang="en-US" sz="1800" b="0" i="0" u="sng" strike="noStrike" cap="none">
                <a:solidFill>
                  <a:schemeClr val="lt1"/>
                </a:solidFill>
                <a:latin typeface="Calibri"/>
                <a:ea typeface="Calibri"/>
                <a:cs typeface="Calibri"/>
                <a:sym typeface="Calibri"/>
              </a:rPr>
              <a:t>Invoice</a:t>
            </a:r>
          </a:p>
          <a:p>
            <a:pPr marL="0" marR="0" lvl="0" indent="0" algn="l" rtl="0">
              <a:lnSpc>
                <a:spcPct val="133333"/>
              </a:lnSpc>
              <a:spcBef>
                <a:spcPts val="0"/>
              </a:spcBef>
              <a:spcAft>
                <a:spcPts val="0"/>
              </a:spcAft>
              <a:buClr>
                <a:schemeClr val="lt1"/>
              </a:buClr>
              <a:buSzPct val="25000"/>
              <a:buFont typeface="Arial"/>
              <a:buNone/>
            </a:pPr>
            <a:r>
              <a:rPr lang="en-US" sz="1800" b="0" i="0" u="sng" strike="noStrike" cap="none">
                <a:solidFill>
                  <a:schemeClr val="lt1"/>
                </a:solidFill>
                <a:latin typeface="Calibri"/>
                <a:ea typeface="Calibri"/>
                <a:cs typeface="Calibri"/>
                <a:sym typeface="Calibri"/>
              </a:rPr>
              <a:t>Date</a:t>
            </a:r>
          </a:p>
          <a:p>
            <a:pPr marL="0" marR="0" lvl="0" indent="0" algn="l" rtl="0">
              <a:lnSpc>
                <a:spcPct val="133333"/>
              </a:lnSpc>
              <a:spcBef>
                <a:spcPts val="0"/>
              </a:spcBef>
              <a:spcAft>
                <a:spcPts val="0"/>
              </a:spcAft>
              <a:buClr>
                <a:schemeClr val="lt1"/>
              </a:buClr>
              <a:buSzPct val="25000"/>
              <a:buFont typeface="Arial"/>
              <a:buNone/>
            </a:pPr>
            <a:r>
              <a:rPr lang="en-US" sz="1800" b="0" i="0" u="sng" strike="noStrike" cap="none">
                <a:solidFill>
                  <a:schemeClr val="lt1"/>
                </a:solidFill>
                <a:latin typeface="Calibri"/>
                <a:ea typeface="Calibri"/>
                <a:cs typeface="Calibri"/>
                <a:sym typeface="Calibri"/>
              </a:rPr>
              <a:t>Promo_ID</a:t>
            </a:r>
          </a:p>
          <a:p>
            <a:pPr marL="0" marR="0" lvl="0" indent="0" algn="l" rtl="0">
              <a:lnSpc>
                <a:spcPct val="133333"/>
              </a:lnSpc>
              <a:spcBef>
                <a:spcPts val="0"/>
              </a:spcBef>
              <a:spcAft>
                <a:spcPts val="0"/>
              </a:spcAft>
              <a:buClr>
                <a:schemeClr val="lt1"/>
              </a:buClr>
              <a:buSzPct val="25000"/>
              <a:buFont typeface="Arial"/>
              <a:buNone/>
            </a:pPr>
            <a:r>
              <a:rPr lang="en-US" sz="1800" b="0" i="0" u="sng" strike="noStrike" cap="none">
                <a:solidFill>
                  <a:schemeClr val="lt1"/>
                </a:solidFill>
                <a:latin typeface="Calibri"/>
                <a:ea typeface="Calibri"/>
                <a:cs typeface="Calibri"/>
                <a:sym typeface="Calibri"/>
              </a:rPr>
              <a:t>Sales_unit</a:t>
            </a:r>
          </a:p>
          <a:p>
            <a:pPr marL="0" marR="0" lvl="0" indent="0" algn="l" rtl="0">
              <a:lnSpc>
                <a:spcPct val="133333"/>
              </a:lnSpc>
              <a:spcBef>
                <a:spcPts val="0"/>
              </a:spcBef>
              <a:spcAft>
                <a:spcPts val="0"/>
              </a:spcAft>
              <a:buClr>
                <a:srgbClr val="000000"/>
              </a:buClr>
              <a:buSzPct val="25000"/>
              <a:buFont typeface="Arial"/>
              <a:buNone/>
            </a:pPr>
            <a:endParaRPr sz="1800" b="0" i="0" u="sng" strike="noStrike" cap="none">
              <a:solidFill>
                <a:schemeClr val="lt1"/>
              </a:solidFill>
              <a:latin typeface="Calibri"/>
              <a:ea typeface="Calibri"/>
              <a:cs typeface="Calibri"/>
              <a:sym typeface="Calibri"/>
            </a:endParaRPr>
          </a:p>
          <a:p>
            <a:pPr marL="0" marR="0" lvl="0" indent="0" algn="l" rtl="0">
              <a:lnSpc>
                <a:spcPct val="133333"/>
              </a:lnSpc>
              <a:spcBef>
                <a:spcPts val="0"/>
              </a:spcBef>
              <a:spcAft>
                <a:spcPts val="0"/>
              </a:spcAft>
              <a:buClr>
                <a:srgbClr val="000000"/>
              </a:buClr>
              <a:buSzPct val="25000"/>
              <a:buFont typeface="Arial"/>
              <a:buNone/>
            </a:pPr>
            <a:endParaRPr sz="1800" b="0" i="0" u="sng" strike="noStrike" cap="none">
              <a:solidFill>
                <a:schemeClr val="lt1"/>
              </a:solidFill>
              <a:latin typeface="Calibri"/>
              <a:ea typeface="Calibri"/>
              <a:cs typeface="Calibri"/>
              <a:sym typeface="Calibri"/>
            </a:endParaRPr>
          </a:p>
          <a:p>
            <a:pPr marL="0" marR="0" lvl="0" indent="0" algn="l" rtl="0">
              <a:lnSpc>
                <a:spcPct val="133333"/>
              </a:lnSpc>
              <a:spcBef>
                <a:spcPts val="0"/>
              </a:spcBef>
              <a:buClr>
                <a:schemeClr val="lt1"/>
              </a:buClr>
              <a:buSzPct val="25000"/>
              <a:buFont typeface="Arial"/>
              <a:buNone/>
            </a:pPr>
            <a:r>
              <a:rPr lang="en-US" sz="1800" b="0" i="0" u="none" strike="noStrike" cap="none">
                <a:solidFill>
                  <a:schemeClr val="lt1"/>
                </a:solidFill>
                <a:latin typeface="Calibri"/>
                <a:ea typeface="Calibri"/>
                <a:cs typeface="Calibri"/>
                <a:sym typeface="Calibri"/>
              </a:rPr>
              <a:t> </a:t>
            </a:r>
          </a:p>
        </p:txBody>
      </p:sp>
      <p:sp>
        <p:nvSpPr>
          <p:cNvPr id="439" name="Shape 439"/>
          <p:cNvSpPr txBox="1">
            <a:spLocks noGrp="1"/>
          </p:cNvSpPr>
          <p:nvPr>
            <p:ph type="sldNum" idx="12"/>
          </p:nvPr>
        </p:nvSpPr>
        <p:spPr>
          <a:xfrm>
            <a:off x="10729454" y="753227"/>
            <a:ext cx="1154150" cy="1090788"/>
          </a:xfrm>
          <a:prstGeom prst="rect">
            <a:avLst/>
          </a:prstGeom>
          <a:noFill/>
          <a:ln>
            <a:noFill/>
          </a:ln>
        </p:spPr>
        <p:txBody>
          <a:bodyPr lIns="91425" tIns="45700" rIns="91425" bIns="45700" anchor="ctr" anchorCtr="0">
            <a:noAutofit/>
          </a:bodyPr>
          <a:lstStyle/>
          <a:p>
            <a:pPr marL="0" marR="0" lvl="0" indent="0" algn="l" rtl="0">
              <a:spcBef>
                <a:spcPts val="0"/>
              </a:spcBef>
              <a:buSzPct val="25000"/>
              <a:buNone/>
            </a:pPr>
            <a:fld id="{00000000-1234-1234-1234-123412341234}" type="slidenum">
              <a:rPr lang="en-US" sz="3600">
                <a:solidFill>
                  <a:schemeClr val="lt1"/>
                </a:solidFill>
                <a:latin typeface="Trebuchet MS"/>
                <a:ea typeface="Trebuchet MS"/>
                <a:cs typeface="Trebuchet MS"/>
                <a:sym typeface="Trebuchet MS"/>
              </a:rPr>
              <a:t>16</a:t>
            </a:fld>
            <a:endParaRPr lang="en-US" sz="3600">
              <a:solidFill>
                <a:schemeClr val="lt1"/>
              </a:solidFill>
              <a:latin typeface="Trebuchet MS"/>
              <a:ea typeface="Trebuchet MS"/>
              <a:cs typeface="Trebuchet MS"/>
              <a:sym typeface="Trebuchet MS"/>
            </a:endParaRPr>
          </a:p>
        </p:txBody>
      </p:sp>
      <p:sp>
        <p:nvSpPr>
          <p:cNvPr id="440" name="Shape 440"/>
          <p:cNvSpPr txBox="1"/>
          <p:nvPr/>
        </p:nvSpPr>
        <p:spPr>
          <a:xfrm>
            <a:off x="6376650" y="2261349"/>
            <a:ext cx="2667000" cy="15963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1800" b="1">
                <a:solidFill>
                  <a:schemeClr val="lt1"/>
                </a:solidFill>
                <a:latin typeface="Candara"/>
                <a:ea typeface="Candara"/>
                <a:cs typeface="Candara"/>
                <a:sym typeface="Candara"/>
              </a:rPr>
              <a:t>- Dimension Keys</a:t>
            </a:r>
          </a:p>
          <a:p>
            <a:pPr marL="0" marR="0" lvl="0" indent="0" algn="l" rtl="0">
              <a:spcBef>
                <a:spcPts val="0"/>
              </a:spcBef>
              <a:spcAft>
                <a:spcPts val="0"/>
              </a:spcAft>
              <a:buSzPct val="25000"/>
              <a:buNone/>
            </a:pPr>
            <a:r>
              <a:rPr lang="en-US" sz="1800" b="1">
                <a:solidFill>
                  <a:schemeClr val="lt1"/>
                </a:solidFill>
                <a:latin typeface="Candara"/>
                <a:ea typeface="Candara"/>
                <a:cs typeface="Candara"/>
                <a:sym typeface="Candara"/>
              </a:rPr>
              <a:t>- FK</a:t>
            </a:r>
          </a:p>
          <a:p>
            <a:pPr marL="0" marR="0" lvl="0" indent="0" algn="l" rtl="0">
              <a:spcBef>
                <a:spcPts val="0"/>
              </a:spcBef>
              <a:buSzPct val="25000"/>
              <a:buNone/>
            </a:pPr>
            <a:r>
              <a:rPr lang="en-US" sz="1800">
                <a:solidFill>
                  <a:schemeClr val="lt1"/>
                </a:solidFill>
                <a:latin typeface="Candara"/>
                <a:ea typeface="Candara"/>
                <a:cs typeface="Candara"/>
                <a:sym typeface="Candara"/>
              </a:rPr>
              <a:t>Dimensions are the foundation of the fact table, and is where the data for the fact table is collected.</a:t>
            </a:r>
          </a:p>
        </p:txBody>
      </p:sp>
      <p:sp>
        <p:nvSpPr>
          <p:cNvPr id="441" name="Shape 441"/>
          <p:cNvSpPr txBox="1"/>
          <p:nvPr/>
        </p:nvSpPr>
        <p:spPr>
          <a:xfrm>
            <a:off x="6376655" y="4286392"/>
            <a:ext cx="2666999" cy="120015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800">
                <a:solidFill>
                  <a:schemeClr val="lt1"/>
                </a:solidFill>
                <a:latin typeface="Candara"/>
                <a:ea typeface="Candara"/>
                <a:cs typeface="Candara"/>
                <a:sym typeface="Candara"/>
              </a:rPr>
              <a:t>The grain of a fact table represents the most atomic level by which the facts may be defined.</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6" name="Shape 446"/>
          <p:cNvSpPr txBox="1"/>
          <p:nvPr/>
        </p:nvSpPr>
        <p:spPr>
          <a:xfrm>
            <a:off x="2986963" y="-18535"/>
            <a:ext cx="8853054" cy="707886"/>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4000">
                <a:solidFill>
                  <a:srgbClr val="F9DBC8"/>
                </a:solidFill>
                <a:latin typeface="Trebuchet MS"/>
                <a:ea typeface="Trebuchet MS"/>
                <a:cs typeface="Trebuchet MS"/>
                <a:sym typeface="Trebuchet MS"/>
              </a:rPr>
              <a:t>Sales Transaction Schema </a:t>
            </a:r>
          </a:p>
        </p:txBody>
      </p:sp>
      <p:graphicFrame>
        <p:nvGraphicFramePr>
          <p:cNvPr id="447" name="Shape 447"/>
          <p:cNvGraphicFramePr/>
          <p:nvPr/>
        </p:nvGraphicFramePr>
        <p:xfrm>
          <a:off x="4567364" y="977930"/>
          <a:ext cx="2410350" cy="4645015"/>
        </p:xfrm>
        <a:graphic>
          <a:graphicData uri="http://schemas.openxmlformats.org/drawingml/2006/table">
            <a:tbl>
              <a:tblPr firstRow="1" bandRow="1">
                <a:noFill/>
                <a:tableStyleId>{680CA574-9579-407C-90F8-28D54503CE7C}</a:tableStyleId>
              </a:tblPr>
              <a:tblGrid>
                <a:gridCol w="2410350">
                  <a:extLst>
                    <a:ext uri="{9D8B030D-6E8A-4147-A177-3AD203B41FA5}">
                      <a16:colId xmlns:a16="http://schemas.microsoft.com/office/drawing/2014/main" val="20000"/>
                    </a:ext>
                  </a:extLst>
                </a:gridCol>
              </a:tblGrid>
              <a:tr h="347725">
                <a:tc>
                  <a:txBody>
                    <a:bodyPr/>
                    <a:lstStyle/>
                    <a:p>
                      <a:pPr marL="0" marR="0" lvl="0" indent="0" algn="ctr" rtl="0">
                        <a:spcBef>
                          <a:spcPts val="0"/>
                        </a:spcBef>
                        <a:buSzPct val="25000"/>
                        <a:buNone/>
                      </a:pPr>
                      <a:r>
                        <a:rPr lang="en-US" sz="1800"/>
                        <a:t>Sales_Transactions_ Fact_Table</a:t>
                      </a:r>
                    </a:p>
                  </a:txBody>
                  <a:tcPr marL="91450" marR="91450" marT="45725" marB="45725"/>
                </a:tc>
                <a:extLst>
                  <a:ext uri="{0D108BD9-81ED-4DB2-BD59-A6C34878D82A}">
                    <a16:rowId xmlns:a16="http://schemas.microsoft.com/office/drawing/2014/main" val="10000"/>
                  </a:ext>
                </a:extLst>
              </a:tr>
              <a:tr h="347725">
                <a:tc>
                  <a:txBody>
                    <a:bodyPr/>
                    <a:lstStyle/>
                    <a:p>
                      <a:pPr marL="0" marR="0" lvl="0" indent="0" algn="l" rtl="0">
                        <a:spcBef>
                          <a:spcPts val="0"/>
                        </a:spcBef>
                        <a:buSzPct val="25000"/>
                        <a:buNone/>
                      </a:pPr>
                      <a:r>
                        <a:rPr lang="en-US" sz="1800"/>
                        <a:t>Date_Id (FK)</a:t>
                      </a:r>
                    </a:p>
                  </a:txBody>
                  <a:tcPr marL="91450" marR="91450" marT="45725" marB="45725"/>
                </a:tc>
                <a:extLst>
                  <a:ext uri="{0D108BD9-81ED-4DB2-BD59-A6C34878D82A}">
                    <a16:rowId xmlns:a16="http://schemas.microsoft.com/office/drawing/2014/main" val="10001"/>
                  </a:ext>
                </a:extLst>
              </a:tr>
              <a:tr h="347725">
                <a:tc>
                  <a:txBody>
                    <a:bodyPr/>
                    <a:lstStyle/>
                    <a:p>
                      <a:pPr marL="0" marR="0" lvl="0" indent="0" algn="l" rtl="0">
                        <a:spcBef>
                          <a:spcPts val="0"/>
                        </a:spcBef>
                        <a:buSzPct val="25000"/>
                        <a:buNone/>
                      </a:pPr>
                      <a:r>
                        <a:rPr lang="en-US" sz="1800"/>
                        <a:t>Product_Id (FK)</a:t>
                      </a:r>
                    </a:p>
                  </a:txBody>
                  <a:tcPr marL="91450" marR="91450" marT="45725" marB="45725"/>
                </a:tc>
                <a:extLst>
                  <a:ext uri="{0D108BD9-81ED-4DB2-BD59-A6C34878D82A}">
                    <a16:rowId xmlns:a16="http://schemas.microsoft.com/office/drawing/2014/main" val="10002"/>
                  </a:ext>
                </a:extLst>
              </a:tr>
              <a:tr h="347725">
                <a:tc>
                  <a:txBody>
                    <a:bodyPr/>
                    <a:lstStyle/>
                    <a:p>
                      <a:pPr marL="0" marR="0" lvl="0" indent="0" algn="l" rtl="0">
                        <a:spcBef>
                          <a:spcPts val="0"/>
                        </a:spcBef>
                        <a:buSzPct val="25000"/>
                        <a:buNone/>
                      </a:pPr>
                      <a:r>
                        <a:rPr lang="en-US" sz="1800"/>
                        <a:t>Store_Id (FK)</a:t>
                      </a:r>
                    </a:p>
                  </a:txBody>
                  <a:tcPr marL="91450" marR="91450" marT="45725" marB="45725"/>
                </a:tc>
                <a:extLst>
                  <a:ext uri="{0D108BD9-81ED-4DB2-BD59-A6C34878D82A}">
                    <a16:rowId xmlns:a16="http://schemas.microsoft.com/office/drawing/2014/main" val="10003"/>
                  </a:ext>
                </a:extLst>
              </a:tr>
              <a:tr h="347725">
                <a:tc>
                  <a:txBody>
                    <a:bodyPr/>
                    <a:lstStyle/>
                    <a:p>
                      <a:pPr marL="0" marR="0" lvl="0" indent="0" algn="l" rtl="0">
                        <a:spcBef>
                          <a:spcPts val="0"/>
                        </a:spcBef>
                        <a:buSzPct val="25000"/>
                        <a:buNone/>
                      </a:pPr>
                      <a:r>
                        <a:rPr lang="en-US" sz="1800"/>
                        <a:t>Region_Id (FK)</a:t>
                      </a:r>
                    </a:p>
                  </a:txBody>
                  <a:tcPr marL="91450" marR="91450" marT="45725" marB="45725"/>
                </a:tc>
                <a:extLst>
                  <a:ext uri="{0D108BD9-81ED-4DB2-BD59-A6C34878D82A}">
                    <a16:rowId xmlns:a16="http://schemas.microsoft.com/office/drawing/2014/main" val="10004"/>
                  </a:ext>
                </a:extLst>
              </a:tr>
              <a:tr h="438675">
                <a:tc>
                  <a:txBody>
                    <a:bodyPr/>
                    <a:lstStyle/>
                    <a:p>
                      <a:pPr marL="0" marR="0" lvl="0" indent="0" algn="l" rtl="0">
                        <a:spcBef>
                          <a:spcPts val="0"/>
                        </a:spcBef>
                        <a:buSzPct val="25000"/>
                        <a:buNone/>
                      </a:pPr>
                      <a:r>
                        <a:rPr lang="en-US" sz="1800"/>
                        <a:t>Price_Id (FK)</a:t>
                      </a:r>
                    </a:p>
                  </a:txBody>
                  <a:tcPr marL="91450" marR="91450" marT="45725" marB="45725"/>
                </a:tc>
                <a:extLst>
                  <a:ext uri="{0D108BD9-81ED-4DB2-BD59-A6C34878D82A}">
                    <a16:rowId xmlns:a16="http://schemas.microsoft.com/office/drawing/2014/main" val="10005"/>
                  </a:ext>
                </a:extLst>
              </a:tr>
              <a:tr h="347725">
                <a:tc>
                  <a:txBody>
                    <a:bodyPr/>
                    <a:lstStyle/>
                    <a:p>
                      <a:pPr marL="0" marR="0" lvl="0" indent="0" algn="l" rtl="0">
                        <a:spcBef>
                          <a:spcPts val="0"/>
                        </a:spcBef>
                        <a:buSzPct val="25000"/>
                        <a:buNone/>
                      </a:pPr>
                      <a:r>
                        <a:rPr lang="en-US" sz="1800"/>
                        <a:t>Promotion_Group_Key</a:t>
                      </a:r>
                    </a:p>
                  </a:txBody>
                  <a:tcPr marL="91450" marR="91450" marT="45725" marB="45725"/>
                </a:tc>
                <a:extLst>
                  <a:ext uri="{0D108BD9-81ED-4DB2-BD59-A6C34878D82A}">
                    <a16:rowId xmlns:a16="http://schemas.microsoft.com/office/drawing/2014/main" val="10006"/>
                  </a:ext>
                </a:extLst>
              </a:tr>
              <a:tr h="347725">
                <a:tc>
                  <a:txBody>
                    <a:bodyPr/>
                    <a:lstStyle/>
                    <a:p>
                      <a:pPr marL="0" marR="0" lvl="0" indent="0" algn="l" rtl="0">
                        <a:lnSpc>
                          <a:spcPct val="100000"/>
                        </a:lnSpc>
                        <a:spcBef>
                          <a:spcPts val="0"/>
                        </a:spcBef>
                        <a:spcAft>
                          <a:spcPts val="0"/>
                        </a:spcAft>
                        <a:buClr>
                          <a:schemeClr val="lt1"/>
                        </a:buClr>
                        <a:buSzPct val="25000"/>
                        <a:buFont typeface="Trebuchet MS"/>
                        <a:buNone/>
                      </a:pPr>
                      <a:r>
                        <a:rPr lang="en-US" sz="1800"/>
                        <a:t>Inventory_Id (FK)</a:t>
                      </a:r>
                    </a:p>
                  </a:txBody>
                  <a:tcPr marL="91450" marR="91450" marT="45725" marB="45725"/>
                </a:tc>
                <a:extLst>
                  <a:ext uri="{0D108BD9-81ED-4DB2-BD59-A6C34878D82A}">
                    <a16:rowId xmlns:a16="http://schemas.microsoft.com/office/drawing/2014/main" val="10007"/>
                  </a:ext>
                </a:extLst>
              </a:tr>
              <a:tr h="347725">
                <a:tc>
                  <a:txBody>
                    <a:bodyPr/>
                    <a:lstStyle/>
                    <a:p>
                      <a:pPr marL="0" marR="0" lvl="0" indent="0" algn="l" rtl="0">
                        <a:lnSpc>
                          <a:spcPct val="100000"/>
                        </a:lnSpc>
                        <a:spcBef>
                          <a:spcPts val="0"/>
                        </a:spcBef>
                        <a:spcAft>
                          <a:spcPts val="0"/>
                        </a:spcAft>
                        <a:buClr>
                          <a:schemeClr val="lt1"/>
                        </a:buClr>
                        <a:buSzPct val="25000"/>
                        <a:buFont typeface="Trebuchet MS"/>
                        <a:buNone/>
                      </a:pPr>
                      <a:r>
                        <a:rPr lang="en-US" sz="1800"/>
                        <a:t>Sales_Invoice_Id(FK)</a:t>
                      </a:r>
                    </a:p>
                  </a:txBody>
                  <a:tcPr marL="91450" marR="91450" marT="45725" marB="45725"/>
                </a:tc>
                <a:extLst>
                  <a:ext uri="{0D108BD9-81ED-4DB2-BD59-A6C34878D82A}">
                    <a16:rowId xmlns:a16="http://schemas.microsoft.com/office/drawing/2014/main" val="10008"/>
                  </a:ext>
                </a:extLst>
              </a:tr>
              <a:tr h="347725">
                <a:tc>
                  <a:txBody>
                    <a:bodyPr/>
                    <a:lstStyle/>
                    <a:p>
                      <a:pPr marL="0" marR="0" lvl="0" indent="0" algn="l" rtl="0">
                        <a:spcBef>
                          <a:spcPts val="0"/>
                        </a:spcBef>
                        <a:buSzPct val="25000"/>
                        <a:buNone/>
                      </a:pPr>
                      <a:r>
                        <a:rPr lang="en-US" sz="1800"/>
                        <a:t>Quantity Sold</a:t>
                      </a:r>
                    </a:p>
                  </a:txBody>
                  <a:tcPr marL="91450" marR="91450" marT="45725" marB="45725"/>
                </a:tc>
                <a:extLst>
                  <a:ext uri="{0D108BD9-81ED-4DB2-BD59-A6C34878D82A}">
                    <a16:rowId xmlns:a16="http://schemas.microsoft.com/office/drawing/2014/main" val="10009"/>
                  </a:ext>
                </a:extLst>
              </a:tr>
              <a:tr h="347725">
                <a:tc>
                  <a:txBody>
                    <a:bodyPr/>
                    <a:lstStyle/>
                    <a:p>
                      <a:pPr marL="0" marR="0" lvl="0" indent="0" algn="l" rtl="0">
                        <a:spcBef>
                          <a:spcPts val="0"/>
                        </a:spcBef>
                        <a:buSzPct val="25000"/>
                        <a:buNone/>
                      </a:pPr>
                      <a:r>
                        <a:rPr lang="en-US" sz="1800"/>
                        <a:t>Dollar Sales</a:t>
                      </a:r>
                    </a:p>
                  </a:txBody>
                  <a:tcPr marL="91450" marR="91450" marT="45725" marB="45725"/>
                </a:tc>
                <a:extLst>
                  <a:ext uri="{0D108BD9-81ED-4DB2-BD59-A6C34878D82A}">
                    <a16:rowId xmlns:a16="http://schemas.microsoft.com/office/drawing/2014/main" val="10010"/>
                  </a:ext>
                </a:extLst>
              </a:tr>
            </a:tbl>
          </a:graphicData>
        </a:graphic>
      </p:graphicFrame>
      <p:graphicFrame>
        <p:nvGraphicFramePr>
          <p:cNvPr id="448" name="Shape 448"/>
          <p:cNvGraphicFramePr/>
          <p:nvPr/>
        </p:nvGraphicFramePr>
        <p:xfrm>
          <a:off x="7173200" y="4142935"/>
          <a:ext cx="2214100" cy="2834710"/>
        </p:xfrm>
        <a:graphic>
          <a:graphicData uri="http://schemas.openxmlformats.org/drawingml/2006/table">
            <a:tbl>
              <a:tblPr firstRow="1" bandRow="1">
                <a:noFill/>
                <a:tableStyleId>{680CA574-9579-407C-90F8-28D54503CE7C}</a:tableStyleId>
              </a:tblPr>
              <a:tblGrid>
                <a:gridCol w="2214100">
                  <a:extLst>
                    <a:ext uri="{9D8B030D-6E8A-4147-A177-3AD203B41FA5}">
                      <a16:colId xmlns:a16="http://schemas.microsoft.com/office/drawing/2014/main" val="20000"/>
                    </a:ext>
                  </a:extLst>
                </a:gridCol>
              </a:tblGrid>
              <a:tr h="343025">
                <a:tc>
                  <a:txBody>
                    <a:bodyPr/>
                    <a:lstStyle/>
                    <a:p>
                      <a:pPr marL="0" marR="0" lvl="0" indent="0" algn="l" rtl="0">
                        <a:spcBef>
                          <a:spcPts val="0"/>
                        </a:spcBef>
                        <a:buSzPct val="25000"/>
                        <a:buNone/>
                      </a:pPr>
                      <a:r>
                        <a:rPr lang="en-US" sz="1800"/>
                        <a:t>Sales_Order</a:t>
                      </a:r>
                    </a:p>
                  </a:txBody>
                  <a:tcPr marL="91450" marR="91450" marT="45725" marB="45725"/>
                </a:tc>
                <a:extLst>
                  <a:ext uri="{0D108BD9-81ED-4DB2-BD59-A6C34878D82A}">
                    <a16:rowId xmlns:a16="http://schemas.microsoft.com/office/drawing/2014/main" val="10000"/>
                  </a:ext>
                </a:extLst>
              </a:tr>
              <a:tr h="343025">
                <a:tc>
                  <a:txBody>
                    <a:bodyPr/>
                    <a:lstStyle/>
                    <a:p>
                      <a:pPr marL="0" marR="0" lvl="0" indent="0" algn="l" rtl="0">
                        <a:spcBef>
                          <a:spcPts val="0"/>
                        </a:spcBef>
                        <a:buSzPct val="25000"/>
                        <a:buNone/>
                      </a:pPr>
                      <a:r>
                        <a:rPr lang="en-US" sz="1800"/>
                        <a:t>Sales_Invoice_Id(PK)</a:t>
                      </a:r>
                    </a:p>
                  </a:txBody>
                  <a:tcPr marL="91450" marR="91450" marT="45725" marB="45725">
                    <a:solidFill>
                      <a:srgbClr val="F9D3A0"/>
                    </a:solidFill>
                  </a:tcPr>
                </a:tc>
                <a:extLst>
                  <a:ext uri="{0D108BD9-81ED-4DB2-BD59-A6C34878D82A}">
                    <a16:rowId xmlns:a16="http://schemas.microsoft.com/office/drawing/2014/main" val="10001"/>
                  </a:ext>
                </a:extLst>
              </a:tr>
              <a:tr h="343025">
                <a:tc>
                  <a:txBody>
                    <a:bodyPr/>
                    <a:lstStyle/>
                    <a:p>
                      <a:pPr marL="0" marR="0" lvl="0" indent="0" algn="l" rtl="0">
                        <a:spcBef>
                          <a:spcPts val="0"/>
                        </a:spcBef>
                        <a:buSzPct val="25000"/>
                        <a:buNone/>
                      </a:pPr>
                      <a:r>
                        <a:rPr lang="en-US" sz="1800"/>
                        <a:t>Product_id</a:t>
                      </a:r>
                    </a:p>
                  </a:txBody>
                  <a:tcPr marL="91450" marR="91450" marT="45725" marB="45725">
                    <a:solidFill>
                      <a:srgbClr val="F9D3A0"/>
                    </a:solidFill>
                  </a:tcPr>
                </a:tc>
                <a:extLst>
                  <a:ext uri="{0D108BD9-81ED-4DB2-BD59-A6C34878D82A}">
                    <a16:rowId xmlns:a16="http://schemas.microsoft.com/office/drawing/2014/main" val="10002"/>
                  </a:ext>
                </a:extLst>
              </a:tr>
              <a:tr h="343025">
                <a:tc>
                  <a:txBody>
                    <a:bodyPr/>
                    <a:lstStyle/>
                    <a:p>
                      <a:pPr marL="0" marR="0" lvl="0" indent="0" algn="l" rtl="0">
                        <a:spcBef>
                          <a:spcPts val="0"/>
                        </a:spcBef>
                        <a:buSzPct val="25000"/>
                        <a:buNone/>
                      </a:pPr>
                      <a:r>
                        <a:rPr lang="en-US" sz="1800"/>
                        <a:t>Quantity </a:t>
                      </a:r>
                    </a:p>
                  </a:txBody>
                  <a:tcPr marL="91450" marR="91450" marT="45725" marB="45725">
                    <a:solidFill>
                      <a:srgbClr val="F9D3A0"/>
                    </a:solidFill>
                  </a:tcPr>
                </a:tc>
                <a:extLst>
                  <a:ext uri="{0D108BD9-81ED-4DB2-BD59-A6C34878D82A}">
                    <a16:rowId xmlns:a16="http://schemas.microsoft.com/office/drawing/2014/main" val="10003"/>
                  </a:ext>
                </a:extLst>
              </a:tr>
              <a:tr h="343025">
                <a:tc>
                  <a:txBody>
                    <a:bodyPr/>
                    <a:lstStyle/>
                    <a:p>
                      <a:pPr marL="0" marR="0" lvl="0" indent="0" algn="l" rtl="0">
                        <a:spcBef>
                          <a:spcPts val="0"/>
                        </a:spcBef>
                        <a:buSzPct val="25000"/>
                        <a:buNone/>
                      </a:pPr>
                      <a:r>
                        <a:rPr lang="en-US" sz="1800"/>
                        <a:t>Price</a:t>
                      </a:r>
                    </a:p>
                  </a:txBody>
                  <a:tcPr marL="91450" marR="91450" marT="45725" marB="45725">
                    <a:solidFill>
                      <a:srgbClr val="F9D3A0"/>
                    </a:solidFill>
                  </a:tcPr>
                </a:tc>
                <a:extLst>
                  <a:ext uri="{0D108BD9-81ED-4DB2-BD59-A6C34878D82A}">
                    <a16:rowId xmlns:a16="http://schemas.microsoft.com/office/drawing/2014/main" val="10004"/>
                  </a:ext>
                </a:extLst>
              </a:tr>
              <a:tr h="343025">
                <a:tc>
                  <a:txBody>
                    <a:bodyPr/>
                    <a:lstStyle/>
                    <a:p>
                      <a:pPr marL="0" marR="0" lvl="0" indent="0" algn="l" rtl="0">
                        <a:spcBef>
                          <a:spcPts val="0"/>
                        </a:spcBef>
                        <a:buSzPct val="25000"/>
                        <a:buNone/>
                      </a:pPr>
                      <a:r>
                        <a:rPr lang="en-US" sz="1800"/>
                        <a:t>Date</a:t>
                      </a:r>
                    </a:p>
                  </a:txBody>
                  <a:tcPr marL="91450" marR="91450" marT="45725" marB="45725">
                    <a:solidFill>
                      <a:srgbClr val="F9D3A0"/>
                    </a:solidFill>
                  </a:tcPr>
                </a:tc>
                <a:extLst>
                  <a:ext uri="{0D108BD9-81ED-4DB2-BD59-A6C34878D82A}">
                    <a16:rowId xmlns:a16="http://schemas.microsoft.com/office/drawing/2014/main" val="10005"/>
                  </a:ext>
                </a:extLst>
              </a:tr>
              <a:tr h="343025">
                <a:tc>
                  <a:txBody>
                    <a:bodyPr/>
                    <a:lstStyle/>
                    <a:p>
                      <a:pPr marL="0" marR="0" lvl="0" indent="0" algn="l" rtl="0">
                        <a:spcBef>
                          <a:spcPts val="0"/>
                        </a:spcBef>
                        <a:buSzPct val="25000"/>
                        <a:buNone/>
                      </a:pPr>
                      <a:r>
                        <a:rPr lang="en-US" sz="1800"/>
                        <a:t>Store_Id</a:t>
                      </a:r>
                    </a:p>
                  </a:txBody>
                  <a:tcPr marL="91450" marR="91450" marT="45725" marB="45725">
                    <a:solidFill>
                      <a:srgbClr val="F9D3A0"/>
                    </a:solidFill>
                  </a:tcPr>
                </a:tc>
                <a:extLst>
                  <a:ext uri="{0D108BD9-81ED-4DB2-BD59-A6C34878D82A}">
                    <a16:rowId xmlns:a16="http://schemas.microsoft.com/office/drawing/2014/main" val="10006"/>
                  </a:ext>
                </a:extLst>
              </a:tr>
            </a:tbl>
          </a:graphicData>
        </a:graphic>
      </p:graphicFrame>
      <p:graphicFrame>
        <p:nvGraphicFramePr>
          <p:cNvPr id="449" name="Shape 449"/>
          <p:cNvGraphicFramePr/>
          <p:nvPr/>
        </p:nvGraphicFramePr>
        <p:xfrm>
          <a:off x="2486634" y="1777416"/>
          <a:ext cx="1506100" cy="2194620"/>
        </p:xfrm>
        <a:graphic>
          <a:graphicData uri="http://schemas.openxmlformats.org/drawingml/2006/table">
            <a:tbl>
              <a:tblPr firstRow="1" bandRow="1">
                <a:noFill/>
                <a:tableStyleId>{680CA574-9579-407C-90F8-28D54503CE7C}</a:tableStyleId>
              </a:tblPr>
              <a:tblGrid>
                <a:gridCol w="1506100">
                  <a:extLst>
                    <a:ext uri="{9D8B030D-6E8A-4147-A177-3AD203B41FA5}">
                      <a16:colId xmlns:a16="http://schemas.microsoft.com/office/drawing/2014/main" val="20000"/>
                    </a:ext>
                  </a:extLst>
                </a:gridCol>
              </a:tblGrid>
              <a:tr h="344925">
                <a:tc>
                  <a:txBody>
                    <a:bodyPr/>
                    <a:lstStyle/>
                    <a:p>
                      <a:pPr marL="0" marR="0" lvl="0" indent="0" algn="l" rtl="0">
                        <a:spcBef>
                          <a:spcPts val="0"/>
                        </a:spcBef>
                        <a:buSzPct val="25000"/>
                        <a:buNone/>
                      </a:pPr>
                      <a:r>
                        <a:rPr lang="en-US" sz="1800"/>
                        <a:t>Store</a:t>
                      </a:r>
                    </a:p>
                  </a:txBody>
                  <a:tcPr marL="91450" marR="91450" marT="45725" marB="45725"/>
                </a:tc>
                <a:extLst>
                  <a:ext uri="{0D108BD9-81ED-4DB2-BD59-A6C34878D82A}">
                    <a16:rowId xmlns:a16="http://schemas.microsoft.com/office/drawing/2014/main" val="10000"/>
                  </a:ext>
                </a:extLst>
              </a:tr>
              <a:tr h="316175">
                <a:tc>
                  <a:txBody>
                    <a:bodyPr/>
                    <a:lstStyle/>
                    <a:p>
                      <a:pPr marL="0" marR="0" lvl="0" indent="0" algn="l" rtl="0">
                        <a:spcBef>
                          <a:spcPts val="0"/>
                        </a:spcBef>
                        <a:buSzPct val="25000"/>
                        <a:buNone/>
                      </a:pPr>
                      <a:r>
                        <a:rPr lang="en-US" sz="1800"/>
                        <a:t>Store_Id(PK)</a:t>
                      </a:r>
                    </a:p>
                  </a:txBody>
                  <a:tcPr marL="91450" marR="91450" marT="45725" marB="45725">
                    <a:solidFill>
                      <a:srgbClr val="F9D3A0"/>
                    </a:solidFill>
                  </a:tcPr>
                </a:tc>
                <a:extLst>
                  <a:ext uri="{0D108BD9-81ED-4DB2-BD59-A6C34878D82A}">
                    <a16:rowId xmlns:a16="http://schemas.microsoft.com/office/drawing/2014/main" val="10001"/>
                  </a:ext>
                </a:extLst>
              </a:tr>
              <a:tr h="316175">
                <a:tc>
                  <a:txBody>
                    <a:bodyPr/>
                    <a:lstStyle/>
                    <a:p>
                      <a:pPr marL="0" marR="0" lvl="0" indent="0" algn="l" rtl="0">
                        <a:spcBef>
                          <a:spcPts val="0"/>
                        </a:spcBef>
                        <a:buSzPct val="25000"/>
                        <a:buNone/>
                      </a:pPr>
                      <a:r>
                        <a:rPr lang="en-US" sz="1800"/>
                        <a:t>Store_Name</a:t>
                      </a:r>
                    </a:p>
                  </a:txBody>
                  <a:tcPr marL="91450" marR="91450" marT="45725" marB="45725">
                    <a:solidFill>
                      <a:srgbClr val="F9D3A0"/>
                    </a:solidFill>
                  </a:tcPr>
                </a:tc>
                <a:extLst>
                  <a:ext uri="{0D108BD9-81ED-4DB2-BD59-A6C34878D82A}">
                    <a16:rowId xmlns:a16="http://schemas.microsoft.com/office/drawing/2014/main" val="10002"/>
                  </a:ext>
                </a:extLst>
              </a:tr>
              <a:tr h="344925">
                <a:tc>
                  <a:txBody>
                    <a:bodyPr/>
                    <a:lstStyle/>
                    <a:p>
                      <a:pPr marL="0" marR="0" lvl="0" indent="0" algn="l" rtl="0">
                        <a:spcBef>
                          <a:spcPts val="0"/>
                        </a:spcBef>
                        <a:buSzPct val="25000"/>
                        <a:buNone/>
                      </a:pPr>
                      <a:r>
                        <a:rPr lang="en-US" sz="1800"/>
                        <a:t>Region_Id</a:t>
                      </a:r>
                    </a:p>
                  </a:txBody>
                  <a:tcPr marL="91450" marR="91450" marT="45725" marB="45725">
                    <a:solidFill>
                      <a:srgbClr val="F9D3A0"/>
                    </a:solidFill>
                  </a:tcPr>
                </a:tc>
                <a:extLst>
                  <a:ext uri="{0D108BD9-81ED-4DB2-BD59-A6C34878D82A}">
                    <a16:rowId xmlns:a16="http://schemas.microsoft.com/office/drawing/2014/main" val="10003"/>
                  </a:ext>
                </a:extLst>
              </a:tr>
              <a:tr h="344925">
                <a:tc>
                  <a:txBody>
                    <a:bodyPr/>
                    <a:lstStyle/>
                    <a:p>
                      <a:pPr marL="0" marR="0" lvl="0" indent="0" algn="l" rtl="0">
                        <a:spcBef>
                          <a:spcPts val="0"/>
                        </a:spcBef>
                        <a:buSzPct val="25000"/>
                        <a:buNone/>
                      </a:pPr>
                      <a:r>
                        <a:rPr lang="en-US" sz="1800"/>
                        <a:t>City</a:t>
                      </a:r>
                    </a:p>
                  </a:txBody>
                  <a:tcPr marL="91450" marR="91450" marT="45725" marB="45725">
                    <a:solidFill>
                      <a:srgbClr val="F9D3A0"/>
                    </a:solidFill>
                  </a:tcPr>
                </a:tc>
                <a:extLst>
                  <a:ext uri="{0D108BD9-81ED-4DB2-BD59-A6C34878D82A}">
                    <a16:rowId xmlns:a16="http://schemas.microsoft.com/office/drawing/2014/main" val="10004"/>
                  </a:ext>
                </a:extLst>
              </a:tr>
              <a:tr h="344925">
                <a:tc>
                  <a:txBody>
                    <a:bodyPr/>
                    <a:lstStyle/>
                    <a:p>
                      <a:pPr marL="0" marR="0" lvl="0" indent="0" algn="l" rtl="0">
                        <a:spcBef>
                          <a:spcPts val="0"/>
                        </a:spcBef>
                        <a:buSzPct val="25000"/>
                        <a:buNone/>
                      </a:pPr>
                      <a:r>
                        <a:rPr lang="en-US" sz="1800"/>
                        <a:t>Country</a:t>
                      </a:r>
                    </a:p>
                  </a:txBody>
                  <a:tcPr marL="91450" marR="91450" marT="45725" marB="45725">
                    <a:solidFill>
                      <a:srgbClr val="F9D3A0"/>
                    </a:solidFill>
                  </a:tcPr>
                </a:tc>
                <a:extLst>
                  <a:ext uri="{0D108BD9-81ED-4DB2-BD59-A6C34878D82A}">
                    <a16:rowId xmlns:a16="http://schemas.microsoft.com/office/drawing/2014/main" val="10005"/>
                  </a:ext>
                </a:extLst>
              </a:tr>
            </a:tbl>
          </a:graphicData>
        </a:graphic>
      </p:graphicFrame>
      <p:graphicFrame>
        <p:nvGraphicFramePr>
          <p:cNvPr id="450" name="Shape 450"/>
          <p:cNvGraphicFramePr/>
          <p:nvPr/>
        </p:nvGraphicFramePr>
        <p:xfrm>
          <a:off x="2124642" y="4663439"/>
          <a:ext cx="2273975" cy="2103170"/>
        </p:xfrm>
        <a:graphic>
          <a:graphicData uri="http://schemas.openxmlformats.org/drawingml/2006/table">
            <a:tbl>
              <a:tblPr firstRow="1" bandRow="1">
                <a:noFill/>
                <a:tableStyleId>{680CA574-9579-407C-90F8-28D54503CE7C}</a:tableStyleId>
              </a:tblPr>
              <a:tblGrid>
                <a:gridCol w="2273975">
                  <a:extLst>
                    <a:ext uri="{9D8B030D-6E8A-4147-A177-3AD203B41FA5}">
                      <a16:colId xmlns:a16="http://schemas.microsoft.com/office/drawing/2014/main" val="20000"/>
                    </a:ext>
                  </a:extLst>
                </a:gridCol>
              </a:tblGrid>
              <a:tr h="263450">
                <a:tc>
                  <a:txBody>
                    <a:bodyPr/>
                    <a:lstStyle/>
                    <a:p>
                      <a:pPr marL="0" marR="0" lvl="0" indent="0" algn="l" rtl="0">
                        <a:spcBef>
                          <a:spcPts val="0"/>
                        </a:spcBef>
                        <a:buSzPct val="25000"/>
                        <a:buNone/>
                      </a:pPr>
                      <a:r>
                        <a:rPr lang="en-US" sz="1800"/>
                        <a:t>Inventory</a:t>
                      </a:r>
                    </a:p>
                  </a:txBody>
                  <a:tcPr marL="91450" marR="91450" marT="45725" marB="45725"/>
                </a:tc>
                <a:extLst>
                  <a:ext uri="{0D108BD9-81ED-4DB2-BD59-A6C34878D82A}">
                    <a16:rowId xmlns:a16="http://schemas.microsoft.com/office/drawing/2014/main" val="10000"/>
                  </a:ext>
                </a:extLst>
              </a:tr>
              <a:tr h="219550">
                <a:tc>
                  <a:txBody>
                    <a:bodyPr/>
                    <a:lstStyle/>
                    <a:p>
                      <a:pPr marL="0" marR="0" lvl="0" indent="0" algn="l" rtl="0">
                        <a:spcBef>
                          <a:spcPts val="0"/>
                        </a:spcBef>
                        <a:buSzPct val="25000"/>
                        <a:buNone/>
                      </a:pPr>
                      <a:r>
                        <a:rPr lang="en-US" sz="1800"/>
                        <a:t>Inventory_Id (PK)</a:t>
                      </a:r>
                    </a:p>
                  </a:txBody>
                  <a:tcPr marL="91450" marR="91450" marT="45725" marB="45725">
                    <a:solidFill>
                      <a:srgbClr val="F9D3A0"/>
                    </a:solidFill>
                  </a:tcPr>
                </a:tc>
                <a:extLst>
                  <a:ext uri="{0D108BD9-81ED-4DB2-BD59-A6C34878D82A}">
                    <a16:rowId xmlns:a16="http://schemas.microsoft.com/office/drawing/2014/main" val="10001"/>
                  </a:ext>
                </a:extLst>
              </a:tr>
              <a:tr h="241500">
                <a:tc>
                  <a:txBody>
                    <a:bodyPr/>
                    <a:lstStyle/>
                    <a:p>
                      <a:pPr marL="0" marR="0" lvl="0" indent="0" algn="l" rtl="0">
                        <a:spcBef>
                          <a:spcPts val="0"/>
                        </a:spcBef>
                        <a:buSzPct val="25000"/>
                        <a:buNone/>
                      </a:pPr>
                      <a:r>
                        <a:rPr lang="en-US" sz="1800"/>
                        <a:t>Product_Id</a:t>
                      </a:r>
                    </a:p>
                  </a:txBody>
                  <a:tcPr marL="91450" marR="91450" marT="45725" marB="45725">
                    <a:solidFill>
                      <a:srgbClr val="F9D3A0"/>
                    </a:solidFill>
                  </a:tcPr>
                </a:tc>
                <a:extLst>
                  <a:ext uri="{0D108BD9-81ED-4DB2-BD59-A6C34878D82A}">
                    <a16:rowId xmlns:a16="http://schemas.microsoft.com/office/drawing/2014/main" val="10002"/>
                  </a:ext>
                </a:extLst>
              </a:tr>
              <a:tr h="241500">
                <a:tc>
                  <a:txBody>
                    <a:bodyPr/>
                    <a:lstStyle/>
                    <a:p>
                      <a:pPr marL="0" marR="0" lvl="0" indent="0" algn="l" rtl="0">
                        <a:spcBef>
                          <a:spcPts val="0"/>
                        </a:spcBef>
                        <a:buSzPct val="25000"/>
                        <a:buNone/>
                      </a:pPr>
                      <a:r>
                        <a:rPr lang="en-US" sz="1800"/>
                        <a:t>Product_Qty</a:t>
                      </a:r>
                    </a:p>
                  </a:txBody>
                  <a:tcPr marL="91450" marR="91450" marT="45725" marB="45725">
                    <a:solidFill>
                      <a:srgbClr val="F9D3A0"/>
                    </a:solidFill>
                  </a:tcPr>
                </a:tc>
                <a:extLst>
                  <a:ext uri="{0D108BD9-81ED-4DB2-BD59-A6C34878D82A}">
                    <a16:rowId xmlns:a16="http://schemas.microsoft.com/office/drawing/2014/main" val="10003"/>
                  </a:ext>
                </a:extLst>
              </a:tr>
              <a:tr h="241500">
                <a:tc>
                  <a:txBody>
                    <a:bodyPr/>
                    <a:lstStyle/>
                    <a:p>
                      <a:pPr marL="0" marR="0" lvl="0" indent="0" algn="l" rtl="0">
                        <a:spcBef>
                          <a:spcPts val="0"/>
                        </a:spcBef>
                        <a:buSzPct val="25000"/>
                        <a:buNone/>
                      </a:pPr>
                      <a:r>
                        <a:rPr lang="en-US" sz="1800"/>
                        <a:t>Warehouse_Location</a:t>
                      </a:r>
                    </a:p>
                  </a:txBody>
                  <a:tcPr marL="91450" marR="91450" marT="45725" marB="45725">
                    <a:solidFill>
                      <a:srgbClr val="F9D3A0"/>
                    </a:solidFill>
                  </a:tcPr>
                </a:tc>
                <a:extLst>
                  <a:ext uri="{0D108BD9-81ED-4DB2-BD59-A6C34878D82A}">
                    <a16:rowId xmlns:a16="http://schemas.microsoft.com/office/drawing/2014/main" val="10004"/>
                  </a:ext>
                </a:extLst>
              </a:tr>
            </a:tbl>
          </a:graphicData>
        </a:graphic>
      </p:graphicFrame>
      <p:graphicFrame>
        <p:nvGraphicFramePr>
          <p:cNvPr id="451" name="Shape 451"/>
          <p:cNvGraphicFramePr/>
          <p:nvPr/>
        </p:nvGraphicFramePr>
        <p:xfrm>
          <a:off x="7413489" y="709662"/>
          <a:ext cx="2177300" cy="2575700"/>
        </p:xfrm>
        <a:graphic>
          <a:graphicData uri="http://schemas.openxmlformats.org/drawingml/2006/table">
            <a:tbl>
              <a:tblPr firstRow="1" bandRow="1">
                <a:noFill/>
                <a:tableStyleId>{680CA574-9579-407C-90F8-28D54503CE7C}</a:tableStyleId>
              </a:tblPr>
              <a:tblGrid>
                <a:gridCol w="2177300">
                  <a:extLst>
                    <a:ext uri="{9D8B030D-6E8A-4147-A177-3AD203B41FA5}">
                      <a16:colId xmlns:a16="http://schemas.microsoft.com/office/drawing/2014/main" val="20000"/>
                    </a:ext>
                  </a:extLst>
                </a:gridCol>
              </a:tblGrid>
              <a:tr h="356375">
                <a:tc>
                  <a:txBody>
                    <a:bodyPr/>
                    <a:lstStyle/>
                    <a:p>
                      <a:pPr marL="0" marR="0" lvl="0" indent="0" algn="l" rtl="0">
                        <a:spcBef>
                          <a:spcPts val="0"/>
                        </a:spcBef>
                        <a:buSzPct val="25000"/>
                        <a:buNone/>
                      </a:pPr>
                      <a:r>
                        <a:rPr lang="en-US" sz="1800"/>
                        <a:t>Product</a:t>
                      </a:r>
                    </a:p>
                  </a:txBody>
                  <a:tcPr marL="91450" marR="91450" marT="45725" marB="45725"/>
                </a:tc>
                <a:extLst>
                  <a:ext uri="{0D108BD9-81ED-4DB2-BD59-A6C34878D82A}">
                    <a16:rowId xmlns:a16="http://schemas.microsoft.com/office/drawing/2014/main" val="10000"/>
                  </a:ext>
                </a:extLst>
              </a:tr>
              <a:tr h="356375">
                <a:tc>
                  <a:txBody>
                    <a:bodyPr/>
                    <a:lstStyle/>
                    <a:p>
                      <a:pPr marL="0" marR="0" lvl="0" indent="0" algn="l" rtl="0">
                        <a:spcBef>
                          <a:spcPts val="0"/>
                        </a:spcBef>
                        <a:buSzPct val="25000"/>
                        <a:buNone/>
                      </a:pPr>
                      <a:r>
                        <a:rPr lang="en-US" sz="1800"/>
                        <a:t>Product_Id(PK)</a:t>
                      </a:r>
                    </a:p>
                  </a:txBody>
                  <a:tcPr marL="91450" marR="91450" marT="45725" marB="45725">
                    <a:solidFill>
                      <a:srgbClr val="F9D3A0"/>
                    </a:solidFill>
                  </a:tcPr>
                </a:tc>
                <a:extLst>
                  <a:ext uri="{0D108BD9-81ED-4DB2-BD59-A6C34878D82A}">
                    <a16:rowId xmlns:a16="http://schemas.microsoft.com/office/drawing/2014/main" val="10001"/>
                  </a:ext>
                </a:extLst>
              </a:tr>
              <a:tr h="356375">
                <a:tc>
                  <a:txBody>
                    <a:bodyPr/>
                    <a:lstStyle/>
                    <a:p>
                      <a:pPr marL="0" marR="0" lvl="0" indent="0" algn="l" rtl="0">
                        <a:spcBef>
                          <a:spcPts val="0"/>
                        </a:spcBef>
                        <a:buSzPct val="25000"/>
                        <a:buNone/>
                      </a:pPr>
                      <a:r>
                        <a:rPr lang="en-US" sz="1800"/>
                        <a:t>Band_Name</a:t>
                      </a:r>
                    </a:p>
                  </a:txBody>
                  <a:tcPr marL="91450" marR="91450" marT="45725" marB="45725">
                    <a:solidFill>
                      <a:srgbClr val="F9D3A0"/>
                    </a:solidFill>
                  </a:tcPr>
                </a:tc>
                <a:extLst>
                  <a:ext uri="{0D108BD9-81ED-4DB2-BD59-A6C34878D82A}">
                    <a16:rowId xmlns:a16="http://schemas.microsoft.com/office/drawing/2014/main" val="10002"/>
                  </a:ext>
                </a:extLst>
              </a:tr>
              <a:tr h="404850">
                <a:tc>
                  <a:txBody>
                    <a:bodyPr/>
                    <a:lstStyle/>
                    <a:p>
                      <a:pPr marL="0" marR="0" lvl="0" indent="0" algn="l" rtl="0">
                        <a:spcBef>
                          <a:spcPts val="0"/>
                        </a:spcBef>
                        <a:buSzPct val="25000"/>
                        <a:buNone/>
                      </a:pPr>
                      <a:r>
                        <a:rPr lang="en-US" sz="1800"/>
                        <a:t>Brand_Desc</a:t>
                      </a:r>
                    </a:p>
                  </a:txBody>
                  <a:tcPr marL="91450" marR="91450" marT="45725" marB="45725">
                    <a:solidFill>
                      <a:srgbClr val="F9D3A0"/>
                    </a:solidFill>
                  </a:tcPr>
                </a:tc>
                <a:extLst>
                  <a:ext uri="{0D108BD9-81ED-4DB2-BD59-A6C34878D82A}">
                    <a16:rowId xmlns:a16="http://schemas.microsoft.com/office/drawing/2014/main" val="10003"/>
                  </a:ext>
                </a:extLst>
              </a:tr>
              <a:tr h="411200">
                <a:tc>
                  <a:txBody>
                    <a:bodyPr/>
                    <a:lstStyle/>
                    <a:p>
                      <a:pPr marL="0" marR="0" lvl="0" indent="0" algn="l" rtl="0">
                        <a:spcBef>
                          <a:spcPts val="0"/>
                        </a:spcBef>
                        <a:buSzPct val="25000"/>
                        <a:buNone/>
                      </a:pPr>
                      <a:r>
                        <a:rPr lang="en-US" sz="1800"/>
                        <a:t>Product_Category_Id</a:t>
                      </a:r>
                    </a:p>
                  </a:txBody>
                  <a:tcPr marL="91450" marR="91450" marT="45725" marB="45725">
                    <a:solidFill>
                      <a:srgbClr val="F9D3A0"/>
                    </a:solidFill>
                  </a:tcPr>
                </a:tc>
                <a:extLst>
                  <a:ext uri="{0D108BD9-81ED-4DB2-BD59-A6C34878D82A}">
                    <a16:rowId xmlns:a16="http://schemas.microsoft.com/office/drawing/2014/main" val="10004"/>
                  </a:ext>
                </a:extLst>
              </a:tr>
              <a:tr h="433450">
                <a:tc>
                  <a:txBody>
                    <a:bodyPr/>
                    <a:lstStyle/>
                    <a:p>
                      <a:pPr marL="0" marR="0" lvl="0" indent="0" algn="l" rtl="0">
                        <a:spcBef>
                          <a:spcPts val="0"/>
                        </a:spcBef>
                        <a:buSzPct val="25000"/>
                        <a:buNone/>
                      </a:pPr>
                      <a:r>
                        <a:rPr lang="en-US" sz="1800"/>
                        <a:t>Product_Dept</a:t>
                      </a:r>
                    </a:p>
                  </a:txBody>
                  <a:tcPr marL="91450" marR="91450" marT="45725" marB="45725">
                    <a:solidFill>
                      <a:srgbClr val="F9D3A0"/>
                    </a:solidFill>
                  </a:tcPr>
                </a:tc>
                <a:extLst>
                  <a:ext uri="{0D108BD9-81ED-4DB2-BD59-A6C34878D82A}">
                    <a16:rowId xmlns:a16="http://schemas.microsoft.com/office/drawing/2014/main" val="10005"/>
                  </a:ext>
                </a:extLst>
              </a:tr>
            </a:tbl>
          </a:graphicData>
        </a:graphic>
      </p:graphicFrame>
      <p:graphicFrame>
        <p:nvGraphicFramePr>
          <p:cNvPr id="452" name="Shape 452"/>
          <p:cNvGraphicFramePr/>
          <p:nvPr/>
        </p:nvGraphicFramePr>
        <p:xfrm>
          <a:off x="10134102" y="2202157"/>
          <a:ext cx="1547350" cy="2438460"/>
        </p:xfrm>
        <a:graphic>
          <a:graphicData uri="http://schemas.openxmlformats.org/drawingml/2006/table">
            <a:tbl>
              <a:tblPr firstRow="1" bandRow="1">
                <a:noFill/>
                <a:tableStyleId>{680CA574-9579-407C-90F8-28D54503CE7C}</a:tableStyleId>
              </a:tblPr>
              <a:tblGrid>
                <a:gridCol w="1547350">
                  <a:extLst>
                    <a:ext uri="{9D8B030D-6E8A-4147-A177-3AD203B41FA5}">
                      <a16:colId xmlns:a16="http://schemas.microsoft.com/office/drawing/2014/main" val="20000"/>
                    </a:ext>
                  </a:extLst>
                </a:gridCol>
              </a:tblGrid>
              <a:tr h="286175">
                <a:tc>
                  <a:txBody>
                    <a:bodyPr/>
                    <a:lstStyle/>
                    <a:p>
                      <a:pPr marL="0" marR="0" lvl="0" indent="0" algn="l" rtl="0">
                        <a:spcBef>
                          <a:spcPts val="0"/>
                        </a:spcBef>
                        <a:buSzPct val="25000"/>
                        <a:buNone/>
                      </a:pPr>
                      <a:r>
                        <a:rPr lang="en-US" sz="1600"/>
                        <a:t>Price </a:t>
                      </a:r>
                    </a:p>
                  </a:txBody>
                  <a:tcPr marL="91450" marR="91450" marT="45725" marB="45725"/>
                </a:tc>
                <a:extLst>
                  <a:ext uri="{0D108BD9-81ED-4DB2-BD59-A6C34878D82A}">
                    <a16:rowId xmlns:a16="http://schemas.microsoft.com/office/drawing/2014/main" val="10000"/>
                  </a:ext>
                </a:extLst>
              </a:tr>
              <a:tr h="286175">
                <a:tc>
                  <a:txBody>
                    <a:bodyPr/>
                    <a:lstStyle/>
                    <a:p>
                      <a:pPr marL="0" marR="0" lvl="0" indent="0" algn="l" rtl="0">
                        <a:spcBef>
                          <a:spcPts val="0"/>
                        </a:spcBef>
                        <a:buSzPct val="25000"/>
                        <a:buNone/>
                      </a:pPr>
                      <a:r>
                        <a:rPr lang="en-US" sz="1800"/>
                        <a:t>Price_Id(PK)</a:t>
                      </a:r>
                    </a:p>
                  </a:txBody>
                  <a:tcPr marL="91450" marR="91450" marT="45725" marB="45725">
                    <a:solidFill>
                      <a:srgbClr val="F9D3A0"/>
                    </a:solidFill>
                  </a:tcPr>
                </a:tc>
                <a:extLst>
                  <a:ext uri="{0D108BD9-81ED-4DB2-BD59-A6C34878D82A}">
                    <a16:rowId xmlns:a16="http://schemas.microsoft.com/office/drawing/2014/main" val="10001"/>
                  </a:ext>
                </a:extLst>
              </a:tr>
              <a:tr h="286175">
                <a:tc>
                  <a:txBody>
                    <a:bodyPr/>
                    <a:lstStyle/>
                    <a:p>
                      <a:pPr marL="0" marR="0" lvl="0" indent="0" algn="l" rtl="0">
                        <a:spcBef>
                          <a:spcPts val="0"/>
                        </a:spcBef>
                        <a:buSzPct val="25000"/>
                        <a:buNone/>
                      </a:pPr>
                      <a:r>
                        <a:rPr lang="en-US" sz="1800"/>
                        <a:t>Product_Id</a:t>
                      </a:r>
                    </a:p>
                  </a:txBody>
                  <a:tcPr marL="91450" marR="91450" marT="45725" marB="45725">
                    <a:solidFill>
                      <a:srgbClr val="F9D3A0"/>
                    </a:solidFill>
                  </a:tcPr>
                </a:tc>
                <a:extLst>
                  <a:ext uri="{0D108BD9-81ED-4DB2-BD59-A6C34878D82A}">
                    <a16:rowId xmlns:a16="http://schemas.microsoft.com/office/drawing/2014/main" val="10002"/>
                  </a:ext>
                </a:extLst>
              </a:tr>
              <a:tr h="496900">
                <a:tc>
                  <a:txBody>
                    <a:bodyPr/>
                    <a:lstStyle/>
                    <a:p>
                      <a:pPr marL="0" marR="0" lvl="0" indent="0" algn="l" rtl="0">
                        <a:spcBef>
                          <a:spcPts val="0"/>
                        </a:spcBef>
                        <a:buSzPct val="25000"/>
                        <a:buNone/>
                      </a:pPr>
                      <a:r>
                        <a:rPr lang="en-US" sz="1800"/>
                        <a:t>Product_Price</a:t>
                      </a:r>
                    </a:p>
                  </a:txBody>
                  <a:tcPr marL="91450" marR="91450" marT="45725" marB="45725">
                    <a:solidFill>
                      <a:srgbClr val="F9D3A0"/>
                    </a:solidFill>
                  </a:tcPr>
                </a:tc>
                <a:extLst>
                  <a:ext uri="{0D108BD9-81ED-4DB2-BD59-A6C34878D82A}">
                    <a16:rowId xmlns:a16="http://schemas.microsoft.com/office/drawing/2014/main" val="10003"/>
                  </a:ext>
                </a:extLst>
              </a:tr>
              <a:tr h="286175">
                <a:tc>
                  <a:txBody>
                    <a:bodyPr/>
                    <a:lstStyle/>
                    <a:p>
                      <a:pPr marL="0" marR="0" lvl="0" indent="0" algn="l" rtl="0">
                        <a:spcBef>
                          <a:spcPts val="0"/>
                        </a:spcBef>
                        <a:buSzPct val="25000"/>
                        <a:buNone/>
                      </a:pPr>
                      <a:r>
                        <a:rPr lang="en-US" sz="1800"/>
                        <a:t>Unit Rate</a:t>
                      </a:r>
                    </a:p>
                  </a:txBody>
                  <a:tcPr marL="91450" marR="91450" marT="45725" marB="45725">
                    <a:solidFill>
                      <a:srgbClr val="F9D3A0"/>
                    </a:solidFill>
                  </a:tcPr>
                </a:tc>
                <a:extLst>
                  <a:ext uri="{0D108BD9-81ED-4DB2-BD59-A6C34878D82A}">
                    <a16:rowId xmlns:a16="http://schemas.microsoft.com/office/drawing/2014/main" val="10004"/>
                  </a:ext>
                </a:extLst>
              </a:tr>
              <a:tr h="286175">
                <a:tc>
                  <a:txBody>
                    <a:bodyPr/>
                    <a:lstStyle/>
                    <a:p>
                      <a:pPr marL="0" marR="0" lvl="0" indent="0" algn="l" rtl="0">
                        <a:spcBef>
                          <a:spcPts val="0"/>
                        </a:spcBef>
                        <a:buSzPct val="25000"/>
                        <a:buNone/>
                      </a:pPr>
                      <a:r>
                        <a:rPr lang="en-US" sz="1800"/>
                        <a:t>Currency</a:t>
                      </a:r>
                    </a:p>
                  </a:txBody>
                  <a:tcPr marL="91450" marR="91450" marT="45725" marB="45725">
                    <a:solidFill>
                      <a:srgbClr val="F9D3A0"/>
                    </a:solidFill>
                  </a:tcPr>
                </a:tc>
                <a:extLst>
                  <a:ext uri="{0D108BD9-81ED-4DB2-BD59-A6C34878D82A}">
                    <a16:rowId xmlns:a16="http://schemas.microsoft.com/office/drawing/2014/main" val="10005"/>
                  </a:ext>
                </a:extLst>
              </a:tr>
            </a:tbl>
          </a:graphicData>
        </a:graphic>
      </p:graphicFrame>
      <p:graphicFrame>
        <p:nvGraphicFramePr>
          <p:cNvPr id="453" name="Shape 453"/>
          <p:cNvGraphicFramePr/>
          <p:nvPr/>
        </p:nvGraphicFramePr>
        <p:xfrm>
          <a:off x="9802021" y="4774294"/>
          <a:ext cx="2211500" cy="2407980"/>
        </p:xfrm>
        <a:graphic>
          <a:graphicData uri="http://schemas.openxmlformats.org/drawingml/2006/table">
            <a:tbl>
              <a:tblPr firstRow="1" bandRow="1">
                <a:noFill/>
                <a:tableStyleId>{680CA574-9579-407C-90F8-28D54503CE7C}</a:tableStyleId>
              </a:tblPr>
              <a:tblGrid>
                <a:gridCol w="2211500">
                  <a:extLst>
                    <a:ext uri="{9D8B030D-6E8A-4147-A177-3AD203B41FA5}">
                      <a16:colId xmlns:a16="http://schemas.microsoft.com/office/drawing/2014/main" val="20000"/>
                    </a:ext>
                  </a:extLst>
                </a:gridCol>
              </a:tblGrid>
              <a:tr h="254100">
                <a:tc>
                  <a:txBody>
                    <a:bodyPr/>
                    <a:lstStyle/>
                    <a:p>
                      <a:pPr marL="0" marR="0" lvl="0" indent="0" algn="l" rtl="0">
                        <a:spcBef>
                          <a:spcPts val="0"/>
                        </a:spcBef>
                        <a:buSzPct val="25000"/>
                        <a:buNone/>
                      </a:pPr>
                      <a:r>
                        <a:rPr lang="en-US" sz="1400"/>
                        <a:t>Promotion</a:t>
                      </a:r>
                    </a:p>
                  </a:txBody>
                  <a:tcPr marL="91450" marR="91450" marT="45725" marB="45725"/>
                </a:tc>
                <a:extLst>
                  <a:ext uri="{0D108BD9-81ED-4DB2-BD59-A6C34878D82A}">
                    <a16:rowId xmlns:a16="http://schemas.microsoft.com/office/drawing/2014/main" val="10000"/>
                  </a:ext>
                </a:extLst>
              </a:tr>
              <a:tr h="310400">
                <a:tc>
                  <a:txBody>
                    <a:bodyPr/>
                    <a:lstStyle/>
                    <a:p>
                      <a:pPr marL="0" marR="0" lvl="0" indent="0" algn="l" rtl="0">
                        <a:spcBef>
                          <a:spcPts val="0"/>
                        </a:spcBef>
                        <a:buSzPct val="25000"/>
                        <a:buNone/>
                      </a:pPr>
                      <a:r>
                        <a:rPr lang="en-US" sz="1800"/>
                        <a:t>Promotion_Key (PK)</a:t>
                      </a:r>
                    </a:p>
                  </a:txBody>
                  <a:tcPr marL="91450" marR="91450" marT="45725" marB="45725">
                    <a:solidFill>
                      <a:srgbClr val="F9D3A0"/>
                    </a:solidFill>
                  </a:tcPr>
                </a:tc>
                <a:extLst>
                  <a:ext uri="{0D108BD9-81ED-4DB2-BD59-A6C34878D82A}">
                    <a16:rowId xmlns:a16="http://schemas.microsoft.com/office/drawing/2014/main" val="10001"/>
                  </a:ext>
                </a:extLst>
              </a:tr>
              <a:tr h="310400">
                <a:tc>
                  <a:txBody>
                    <a:bodyPr/>
                    <a:lstStyle/>
                    <a:p>
                      <a:pPr marL="0" marR="0" lvl="0" indent="0" algn="l" rtl="0">
                        <a:spcBef>
                          <a:spcPts val="0"/>
                        </a:spcBef>
                        <a:buSzPct val="25000"/>
                        <a:buNone/>
                      </a:pPr>
                      <a:r>
                        <a:rPr lang="en-US" sz="1800"/>
                        <a:t>Promotion_Rate</a:t>
                      </a:r>
                    </a:p>
                  </a:txBody>
                  <a:tcPr marL="91450" marR="91450" marT="45725" marB="45725">
                    <a:solidFill>
                      <a:srgbClr val="F9D3A0"/>
                    </a:solidFill>
                  </a:tcPr>
                </a:tc>
                <a:extLst>
                  <a:ext uri="{0D108BD9-81ED-4DB2-BD59-A6C34878D82A}">
                    <a16:rowId xmlns:a16="http://schemas.microsoft.com/office/drawing/2014/main" val="10002"/>
                  </a:ext>
                </a:extLst>
              </a:tr>
              <a:tr h="310400">
                <a:tc>
                  <a:txBody>
                    <a:bodyPr/>
                    <a:lstStyle/>
                    <a:p>
                      <a:pPr marL="0" marR="0" lvl="0" indent="0" algn="l" rtl="0">
                        <a:spcBef>
                          <a:spcPts val="0"/>
                        </a:spcBef>
                        <a:buSzPct val="25000"/>
                        <a:buNone/>
                      </a:pPr>
                      <a:r>
                        <a:rPr lang="en-US" sz="1800"/>
                        <a:t>Promotion_Type</a:t>
                      </a:r>
                    </a:p>
                  </a:txBody>
                  <a:tcPr marL="91450" marR="91450" marT="45725" marB="45725">
                    <a:solidFill>
                      <a:srgbClr val="F9D3A0"/>
                    </a:solidFill>
                  </a:tcPr>
                </a:tc>
                <a:extLst>
                  <a:ext uri="{0D108BD9-81ED-4DB2-BD59-A6C34878D82A}">
                    <a16:rowId xmlns:a16="http://schemas.microsoft.com/office/drawing/2014/main" val="10003"/>
                  </a:ext>
                </a:extLst>
              </a:tr>
              <a:tr h="310400">
                <a:tc>
                  <a:txBody>
                    <a:bodyPr/>
                    <a:lstStyle/>
                    <a:p>
                      <a:pPr marL="0" marR="0" lvl="0" indent="0" algn="l" rtl="0">
                        <a:spcBef>
                          <a:spcPts val="0"/>
                        </a:spcBef>
                        <a:buSzPct val="25000"/>
                        <a:buNone/>
                      </a:pPr>
                      <a:r>
                        <a:rPr lang="en-US" sz="1800"/>
                        <a:t>Coupon Date</a:t>
                      </a:r>
                    </a:p>
                  </a:txBody>
                  <a:tcPr marL="91450" marR="91450" marT="45725" marB="45725">
                    <a:solidFill>
                      <a:srgbClr val="F9D3A0"/>
                    </a:solidFill>
                  </a:tcPr>
                </a:tc>
                <a:extLst>
                  <a:ext uri="{0D108BD9-81ED-4DB2-BD59-A6C34878D82A}">
                    <a16:rowId xmlns:a16="http://schemas.microsoft.com/office/drawing/2014/main" val="10004"/>
                  </a:ext>
                </a:extLst>
              </a:tr>
              <a:tr h="310400">
                <a:tc>
                  <a:txBody>
                    <a:bodyPr/>
                    <a:lstStyle/>
                    <a:p>
                      <a:pPr marL="0" marR="0" lvl="0" indent="0" algn="l" rtl="0">
                        <a:spcBef>
                          <a:spcPts val="0"/>
                        </a:spcBef>
                        <a:buSzPct val="25000"/>
                        <a:buNone/>
                      </a:pPr>
                      <a:r>
                        <a:rPr lang="en-US" sz="1800"/>
                        <a:t>Expiration</a:t>
                      </a:r>
                    </a:p>
                  </a:txBody>
                  <a:tcPr marL="91450" marR="91450" marT="45725" marB="45725">
                    <a:solidFill>
                      <a:srgbClr val="F9D3A0"/>
                    </a:solidFill>
                  </a:tcPr>
                </a:tc>
                <a:extLst>
                  <a:ext uri="{0D108BD9-81ED-4DB2-BD59-A6C34878D82A}">
                    <a16:rowId xmlns:a16="http://schemas.microsoft.com/office/drawing/2014/main" val="10005"/>
                  </a:ext>
                </a:extLst>
              </a:tr>
            </a:tbl>
          </a:graphicData>
        </a:graphic>
      </p:graphicFrame>
      <p:graphicFrame>
        <p:nvGraphicFramePr>
          <p:cNvPr id="454" name="Shape 454"/>
          <p:cNvGraphicFramePr/>
          <p:nvPr/>
        </p:nvGraphicFramePr>
        <p:xfrm>
          <a:off x="829198" y="602906"/>
          <a:ext cx="1435600" cy="2834710"/>
        </p:xfrm>
        <a:graphic>
          <a:graphicData uri="http://schemas.openxmlformats.org/drawingml/2006/table">
            <a:tbl>
              <a:tblPr firstRow="1" bandRow="1">
                <a:noFill/>
                <a:tableStyleId>{680CA574-9579-407C-90F8-28D54503CE7C}</a:tableStyleId>
              </a:tblPr>
              <a:tblGrid>
                <a:gridCol w="1435600">
                  <a:extLst>
                    <a:ext uri="{9D8B030D-6E8A-4147-A177-3AD203B41FA5}">
                      <a16:colId xmlns:a16="http://schemas.microsoft.com/office/drawing/2014/main" val="20000"/>
                    </a:ext>
                  </a:extLst>
                </a:gridCol>
              </a:tblGrid>
              <a:tr h="330075">
                <a:tc>
                  <a:txBody>
                    <a:bodyPr/>
                    <a:lstStyle/>
                    <a:p>
                      <a:pPr marL="0" marR="0" lvl="0" indent="0" algn="l" rtl="0">
                        <a:spcBef>
                          <a:spcPts val="0"/>
                        </a:spcBef>
                        <a:buSzPct val="25000"/>
                        <a:buNone/>
                      </a:pPr>
                      <a:r>
                        <a:rPr lang="en-US" sz="1800"/>
                        <a:t>Date</a:t>
                      </a:r>
                    </a:p>
                  </a:txBody>
                  <a:tcPr marL="91450" marR="91450" marT="45725" marB="45725"/>
                </a:tc>
                <a:extLst>
                  <a:ext uri="{0D108BD9-81ED-4DB2-BD59-A6C34878D82A}">
                    <a16:rowId xmlns:a16="http://schemas.microsoft.com/office/drawing/2014/main" val="10000"/>
                  </a:ext>
                </a:extLst>
              </a:tr>
              <a:tr h="228600">
                <a:tc>
                  <a:txBody>
                    <a:bodyPr/>
                    <a:lstStyle/>
                    <a:p>
                      <a:pPr marL="0" marR="0" lvl="0" indent="0" algn="l" rtl="0">
                        <a:spcBef>
                          <a:spcPts val="0"/>
                        </a:spcBef>
                        <a:buSzPct val="25000"/>
                        <a:buNone/>
                      </a:pPr>
                      <a:r>
                        <a:rPr lang="en-US" sz="1800"/>
                        <a:t>Date_Id (PK)</a:t>
                      </a:r>
                    </a:p>
                  </a:txBody>
                  <a:tcPr marL="91450" marR="91450" marT="45725" marB="45725">
                    <a:solidFill>
                      <a:srgbClr val="F9D3A0"/>
                    </a:solidFill>
                  </a:tcPr>
                </a:tc>
                <a:extLst>
                  <a:ext uri="{0D108BD9-81ED-4DB2-BD59-A6C34878D82A}">
                    <a16:rowId xmlns:a16="http://schemas.microsoft.com/office/drawing/2014/main" val="10001"/>
                  </a:ext>
                </a:extLst>
              </a:tr>
              <a:tr h="330075">
                <a:tc>
                  <a:txBody>
                    <a:bodyPr/>
                    <a:lstStyle/>
                    <a:p>
                      <a:pPr marL="0" marR="0" lvl="0" indent="0" algn="l" rtl="0">
                        <a:spcBef>
                          <a:spcPts val="0"/>
                        </a:spcBef>
                        <a:buSzPct val="25000"/>
                        <a:buNone/>
                      </a:pPr>
                      <a:r>
                        <a:rPr lang="en-US" sz="1800"/>
                        <a:t>Sale_Day</a:t>
                      </a:r>
                    </a:p>
                  </a:txBody>
                  <a:tcPr marL="91450" marR="91450" marT="45725" marB="45725">
                    <a:solidFill>
                      <a:srgbClr val="F9D3A0"/>
                    </a:solidFill>
                  </a:tcPr>
                </a:tc>
                <a:extLst>
                  <a:ext uri="{0D108BD9-81ED-4DB2-BD59-A6C34878D82A}">
                    <a16:rowId xmlns:a16="http://schemas.microsoft.com/office/drawing/2014/main" val="10002"/>
                  </a:ext>
                </a:extLst>
              </a:tr>
              <a:tr h="330075">
                <a:tc>
                  <a:txBody>
                    <a:bodyPr/>
                    <a:lstStyle/>
                    <a:p>
                      <a:pPr marL="0" marR="0" lvl="0" indent="0" algn="l" rtl="0">
                        <a:spcBef>
                          <a:spcPts val="0"/>
                        </a:spcBef>
                        <a:buSzPct val="25000"/>
                        <a:buNone/>
                      </a:pPr>
                      <a:r>
                        <a:rPr lang="en-US" sz="1800"/>
                        <a:t>Sale_Month</a:t>
                      </a:r>
                    </a:p>
                  </a:txBody>
                  <a:tcPr marL="91450" marR="91450" marT="45725" marB="45725">
                    <a:solidFill>
                      <a:srgbClr val="F9D3A0"/>
                    </a:solidFill>
                  </a:tcPr>
                </a:tc>
                <a:extLst>
                  <a:ext uri="{0D108BD9-81ED-4DB2-BD59-A6C34878D82A}">
                    <a16:rowId xmlns:a16="http://schemas.microsoft.com/office/drawing/2014/main" val="10003"/>
                  </a:ext>
                </a:extLst>
              </a:tr>
              <a:tr h="330075">
                <a:tc>
                  <a:txBody>
                    <a:bodyPr/>
                    <a:lstStyle/>
                    <a:p>
                      <a:pPr marL="0" marR="0" lvl="0" indent="0" algn="l" rtl="0">
                        <a:spcBef>
                          <a:spcPts val="0"/>
                        </a:spcBef>
                        <a:buSzPct val="25000"/>
                        <a:buNone/>
                      </a:pPr>
                      <a:r>
                        <a:rPr lang="en-US" sz="1800"/>
                        <a:t>Sale_Year</a:t>
                      </a:r>
                    </a:p>
                  </a:txBody>
                  <a:tcPr marL="91450" marR="91450" marT="45725" marB="45725">
                    <a:solidFill>
                      <a:srgbClr val="F9D3A0"/>
                    </a:solidFill>
                  </a:tcPr>
                </a:tc>
                <a:extLst>
                  <a:ext uri="{0D108BD9-81ED-4DB2-BD59-A6C34878D82A}">
                    <a16:rowId xmlns:a16="http://schemas.microsoft.com/office/drawing/2014/main" val="10004"/>
                  </a:ext>
                </a:extLst>
              </a:tr>
              <a:tr h="330075">
                <a:tc>
                  <a:txBody>
                    <a:bodyPr/>
                    <a:lstStyle/>
                    <a:p>
                      <a:pPr marL="0" marR="0" lvl="0" indent="0" algn="l" rtl="0">
                        <a:spcBef>
                          <a:spcPts val="0"/>
                        </a:spcBef>
                        <a:buSzPct val="25000"/>
                        <a:buNone/>
                      </a:pPr>
                      <a:r>
                        <a:rPr lang="en-US" sz="1800"/>
                        <a:t>Quarter</a:t>
                      </a:r>
                    </a:p>
                  </a:txBody>
                  <a:tcPr marL="91450" marR="91450" marT="45725" marB="45725">
                    <a:solidFill>
                      <a:srgbClr val="F9D3A0"/>
                    </a:solidFill>
                  </a:tcPr>
                </a:tc>
                <a:extLst>
                  <a:ext uri="{0D108BD9-81ED-4DB2-BD59-A6C34878D82A}">
                    <a16:rowId xmlns:a16="http://schemas.microsoft.com/office/drawing/2014/main" val="10005"/>
                  </a:ext>
                </a:extLst>
              </a:tr>
              <a:tr h="330075">
                <a:tc>
                  <a:txBody>
                    <a:bodyPr/>
                    <a:lstStyle/>
                    <a:p>
                      <a:pPr marL="0" marR="0" lvl="0" indent="0" algn="l" rtl="0">
                        <a:spcBef>
                          <a:spcPts val="0"/>
                        </a:spcBef>
                        <a:buSzPct val="25000"/>
                        <a:buNone/>
                      </a:pPr>
                      <a:r>
                        <a:rPr lang="en-US" sz="1800"/>
                        <a:t>Holiday</a:t>
                      </a:r>
                    </a:p>
                  </a:txBody>
                  <a:tcPr marL="91450" marR="91450" marT="45725" marB="45725">
                    <a:solidFill>
                      <a:srgbClr val="F9D3A0"/>
                    </a:solidFill>
                  </a:tcPr>
                </a:tc>
                <a:extLst>
                  <a:ext uri="{0D108BD9-81ED-4DB2-BD59-A6C34878D82A}">
                    <a16:rowId xmlns:a16="http://schemas.microsoft.com/office/drawing/2014/main" val="10006"/>
                  </a:ext>
                </a:extLst>
              </a:tr>
            </a:tbl>
          </a:graphicData>
        </a:graphic>
      </p:graphicFrame>
      <p:graphicFrame>
        <p:nvGraphicFramePr>
          <p:cNvPr id="455" name="Shape 455"/>
          <p:cNvGraphicFramePr/>
          <p:nvPr/>
        </p:nvGraphicFramePr>
        <p:xfrm>
          <a:off x="379688" y="3573171"/>
          <a:ext cx="1563625" cy="2743260"/>
        </p:xfrm>
        <a:graphic>
          <a:graphicData uri="http://schemas.openxmlformats.org/drawingml/2006/table">
            <a:tbl>
              <a:tblPr firstRow="1" bandRow="1">
                <a:noFill/>
                <a:tableStyleId>{680CA574-9579-407C-90F8-28D54503CE7C}</a:tableStyleId>
              </a:tblPr>
              <a:tblGrid>
                <a:gridCol w="1563625">
                  <a:extLst>
                    <a:ext uri="{9D8B030D-6E8A-4147-A177-3AD203B41FA5}">
                      <a16:colId xmlns:a16="http://schemas.microsoft.com/office/drawing/2014/main" val="20000"/>
                    </a:ext>
                  </a:extLst>
                </a:gridCol>
              </a:tblGrid>
              <a:tr h="271275">
                <a:tc>
                  <a:txBody>
                    <a:bodyPr/>
                    <a:lstStyle/>
                    <a:p>
                      <a:pPr marL="0" marR="0" lvl="0" indent="0" algn="l" rtl="0">
                        <a:spcBef>
                          <a:spcPts val="0"/>
                        </a:spcBef>
                        <a:buSzPct val="25000"/>
                        <a:buNone/>
                      </a:pPr>
                      <a:r>
                        <a:rPr lang="en-US" sz="1800"/>
                        <a:t>Region</a:t>
                      </a:r>
                    </a:p>
                  </a:txBody>
                  <a:tcPr marL="91450" marR="91450" marT="45725" marB="45725"/>
                </a:tc>
                <a:extLst>
                  <a:ext uri="{0D108BD9-81ED-4DB2-BD59-A6C34878D82A}">
                    <a16:rowId xmlns:a16="http://schemas.microsoft.com/office/drawing/2014/main" val="10000"/>
                  </a:ext>
                </a:extLst>
              </a:tr>
              <a:tr h="271275">
                <a:tc>
                  <a:txBody>
                    <a:bodyPr/>
                    <a:lstStyle/>
                    <a:p>
                      <a:pPr marL="0" marR="0" lvl="0" indent="0" algn="l" rtl="0">
                        <a:spcBef>
                          <a:spcPts val="0"/>
                        </a:spcBef>
                        <a:buSzPct val="25000"/>
                        <a:buNone/>
                      </a:pPr>
                      <a:r>
                        <a:rPr lang="en-US" sz="1800"/>
                        <a:t>Region_Id(PK)</a:t>
                      </a:r>
                    </a:p>
                  </a:txBody>
                  <a:tcPr marL="91450" marR="91450" marT="45725" marB="45725">
                    <a:solidFill>
                      <a:srgbClr val="F9D3A0"/>
                    </a:solidFill>
                  </a:tcPr>
                </a:tc>
                <a:extLst>
                  <a:ext uri="{0D108BD9-81ED-4DB2-BD59-A6C34878D82A}">
                    <a16:rowId xmlns:a16="http://schemas.microsoft.com/office/drawing/2014/main" val="10001"/>
                  </a:ext>
                </a:extLst>
              </a:tr>
              <a:tr h="271275">
                <a:tc>
                  <a:txBody>
                    <a:bodyPr/>
                    <a:lstStyle/>
                    <a:p>
                      <a:pPr marL="0" marR="0" lvl="0" indent="0" algn="l" rtl="0">
                        <a:spcBef>
                          <a:spcPts val="0"/>
                        </a:spcBef>
                        <a:buSzPct val="25000"/>
                        <a:buNone/>
                      </a:pPr>
                      <a:r>
                        <a:rPr lang="en-US" sz="1800"/>
                        <a:t>Region_Name</a:t>
                      </a:r>
                    </a:p>
                  </a:txBody>
                  <a:tcPr marL="91450" marR="91450" marT="45725" marB="45725">
                    <a:solidFill>
                      <a:srgbClr val="F9D3A0"/>
                    </a:solidFill>
                  </a:tcPr>
                </a:tc>
                <a:extLst>
                  <a:ext uri="{0D108BD9-81ED-4DB2-BD59-A6C34878D82A}">
                    <a16:rowId xmlns:a16="http://schemas.microsoft.com/office/drawing/2014/main" val="10002"/>
                  </a:ext>
                </a:extLst>
              </a:tr>
              <a:tr h="271275">
                <a:tc>
                  <a:txBody>
                    <a:bodyPr/>
                    <a:lstStyle/>
                    <a:p>
                      <a:pPr marL="0" marR="0" lvl="0" indent="0" algn="l" rtl="0">
                        <a:spcBef>
                          <a:spcPts val="0"/>
                        </a:spcBef>
                        <a:buSzPct val="25000"/>
                        <a:buNone/>
                      </a:pPr>
                      <a:r>
                        <a:rPr lang="en-US" sz="1800"/>
                        <a:t>Region_Type</a:t>
                      </a:r>
                    </a:p>
                  </a:txBody>
                  <a:tcPr marL="91450" marR="91450" marT="45725" marB="45725">
                    <a:solidFill>
                      <a:srgbClr val="F9D3A0"/>
                    </a:solidFill>
                  </a:tcPr>
                </a:tc>
                <a:extLst>
                  <a:ext uri="{0D108BD9-81ED-4DB2-BD59-A6C34878D82A}">
                    <a16:rowId xmlns:a16="http://schemas.microsoft.com/office/drawing/2014/main" val="10003"/>
                  </a:ext>
                </a:extLst>
              </a:tr>
              <a:tr h="271275">
                <a:tc>
                  <a:txBody>
                    <a:bodyPr/>
                    <a:lstStyle/>
                    <a:p>
                      <a:pPr marL="0" marR="0" lvl="0" indent="0" algn="l" rtl="0">
                        <a:spcBef>
                          <a:spcPts val="0"/>
                        </a:spcBef>
                        <a:buSzPct val="25000"/>
                        <a:buNone/>
                      </a:pPr>
                      <a:r>
                        <a:rPr lang="en-US" sz="1800"/>
                        <a:t>City</a:t>
                      </a:r>
                    </a:p>
                  </a:txBody>
                  <a:tcPr marL="91450" marR="91450" marT="45725" marB="45725">
                    <a:solidFill>
                      <a:srgbClr val="F9D3A0"/>
                    </a:solidFill>
                  </a:tcPr>
                </a:tc>
                <a:extLst>
                  <a:ext uri="{0D108BD9-81ED-4DB2-BD59-A6C34878D82A}">
                    <a16:rowId xmlns:a16="http://schemas.microsoft.com/office/drawing/2014/main" val="10004"/>
                  </a:ext>
                </a:extLst>
              </a:tr>
              <a:tr h="271275">
                <a:tc>
                  <a:txBody>
                    <a:bodyPr/>
                    <a:lstStyle/>
                    <a:p>
                      <a:pPr marL="0" marR="0" lvl="0" indent="0" algn="l" rtl="0">
                        <a:spcBef>
                          <a:spcPts val="0"/>
                        </a:spcBef>
                        <a:buSzPct val="25000"/>
                        <a:buNone/>
                      </a:pPr>
                      <a:r>
                        <a:rPr lang="en-US" sz="1800"/>
                        <a:t>Country</a:t>
                      </a:r>
                    </a:p>
                  </a:txBody>
                  <a:tcPr marL="91450" marR="91450" marT="45725" marB="45725">
                    <a:solidFill>
                      <a:srgbClr val="F9D3A0"/>
                    </a:solidFill>
                  </a:tcPr>
                </a:tc>
                <a:extLst>
                  <a:ext uri="{0D108BD9-81ED-4DB2-BD59-A6C34878D82A}">
                    <a16:rowId xmlns:a16="http://schemas.microsoft.com/office/drawing/2014/main" val="10005"/>
                  </a:ext>
                </a:extLst>
              </a:tr>
            </a:tbl>
          </a:graphicData>
        </a:graphic>
      </p:graphicFrame>
      <p:cxnSp>
        <p:nvCxnSpPr>
          <p:cNvPr id="456" name="Shape 456"/>
          <p:cNvCxnSpPr/>
          <p:nvPr/>
        </p:nvCxnSpPr>
        <p:spPr>
          <a:xfrm>
            <a:off x="2264806" y="1134957"/>
            <a:ext cx="2302499" cy="574499"/>
          </a:xfrm>
          <a:prstGeom prst="bentConnector3">
            <a:avLst>
              <a:gd name="adj1" fmla="val 50000"/>
            </a:avLst>
          </a:prstGeom>
          <a:noFill/>
          <a:ln w="12700" cap="flat" cmpd="sng">
            <a:solidFill>
              <a:schemeClr val="dk1"/>
            </a:solidFill>
            <a:prstDash val="solid"/>
            <a:round/>
            <a:headEnd type="none" w="med" len="med"/>
            <a:tailEnd type="triangle" w="lg" len="lg"/>
          </a:ln>
        </p:spPr>
      </p:cxnSp>
      <p:cxnSp>
        <p:nvCxnSpPr>
          <p:cNvPr id="457" name="Shape 457"/>
          <p:cNvCxnSpPr/>
          <p:nvPr/>
        </p:nvCxnSpPr>
        <p:spPr>
          <a:xfrm>
            <a:off x="3992735" y="2321168"/>
            <a:ext cx="574499" cy="210899"/>
          </a:xfrm>
          <a:prstGeom prst="bentConnector3">
            <a:avLst>
              <a:gd name="adj1" fmla="val 50000"/>
            </a:avLst>
          </a:prstGeom>
          <a:noFill/>
          <a:ln w="12700" cap="flat" cmpd="sng">
            <a:solidFill>
              <a:schemeClr val="dk1"/>
            </a:solidFill>
            <a:prstDash val="solid"/>
            <a:round/>
            <a:headEnd type="none" w="med" len="med"/>
            <a:tailEnd type="triangle" w="lg" len="lg"/>
          </a:ln>
        </p:spPr>
      </p:cxnSp>
      <p:cxnSp>
        <p:nvCxnSpPr>
          <p:cNvPr id="458" name="Shape 458"/>
          <p:cNvCxnSpPr/>
          <p:nvPr/>
        </p:nvCxnSpPr>
        <p:spPr>
          <a:xfrm rot="10800000" flipH="1">
            <a:off x="1943313" y="2874835"/>
            <a:ext cx="2624100" cy="1268099"/>
          </a:xfrm>
          <a:prstGeom prst="bentConnector3">
            <a:avLst>
              <a:gd name="adj1" fmla="val 82930"/>
            </a:avLst>
          </a:prstGeom>
          <a:noFill/>
          <a:ln w="12700" cap="flat" cmpd="sng">
            <a:solidFill>
              <a:schemeClr val="dk1"/>
            </a:solidFill>
            <a:prstDash val="solid"/>
            <a:round/>
            <a:headEnd type="none" w="med" len="med"/>
            <a:tailEnd type="triangle" w="lg" len="lg"/>
          </a:ln>
        </p:spPr>
      </p:cxnSp>
      <p:cxnSp>
        <p:nvCxnSpPr>
          <p:cNvPr id="459" name="Shape 459"/>
          <p:cNvCxnSpPr/>
          <p:nvPr/>
        </p:nvCxnSpPr>
        <p:spPr>
          <a:xfrm flipH="1">
            <a:off x="6977950" y="2458400"/>
            <a:ext cx="3125100" cy="886800"/>
          </a:xfrm>
          <a:prstGeom prst="bentConnector3">
            <a:avLst>
              <a:gd name="adj1" fmla="val 7045"/>
            </a:avLst>
          </a:prstGeom>
          <a:noFill/>
          <a:ln w="12700" cap="flat" cmpd="sng">
            <a:solidFill>
              <a:schemeClr val="dk1"/>
            </a:solidFill>
            <a:prstDash val="solid"/>
            <a:round/>
            <a:headEnd type="none" w="med" len="med"/>
            <a:tailEnd type="triangle" w="lg" len="lg"/>
          </a:ln>
        </p:spPr>
      </p:cxnSp>
      <p:cxnSp>
        <p:nvCxnSpPr>
          <p:cNvPr id="460" name="Shape 460"/>
          <p:cNvCxnSpPr/>
          <p:nvPr/>
        </p:nvCxnSpPr>
        <p:spPr>
          <a:xfrm rot="10800000">
            <a:off x="6977950" y="3728000"/>
            <a:ext cx="2972700" cy="1016400"/>
          </a:xfrm>
          <a:prstGeom prst="bentConnector3">
            <a:avLst>
              <a:gd name="adj1" fmla="val 0"/>
            </a:avLst>
          </a:prstGeom>
          <a:noFill/>
          <a:ln w="12700" cap="flat" cmpd="sng">
            <a:solidFill>
              <a:schemeClr val="dk1"/>
            </a:solidFill>
            <a:prstDash val="solid"/>
            <a:round/>
            <a:headEnd type="none" w="med" len="med"/>
            <a:tailEnd type="triangle" w="lg" len="lg"/>
          </a:ln>
        </p:spPr>
      </p:cxnSp>
      <p:cxnSp>
        <p:nvCxnSpPr>
          <p:cNvPr id="461" name="Shape 461"/>
          <p:cNvCxnSpPr/>
          <p:nvPr/>
        </p:nvCxnSpPr>
        <p:spPr>
          <a:xfrm flipH="1">
            <a:off x="6977717" y="1266091"/>
            <a:ext cx="435772" cy="854110"/>
          </a:xfrm>
          <a:prstGeom prst="straightConnector1">
            <a:avLst/>
          </a:prstGeom>
          <a:noFill/>
          <a:ln w="12700" cap="flat" cmpd="sng">
            <a:solidFill>
              <a:schemeClr val="dk1"/>
            </a:solidFill>
            <a:prstDash val="solid"/>
            <a:round/>
            <a:headEnd type="none" w="med" len="med"/>
            <a:tailEnd type="triangle" w="lg" len="lg"/>
          </a:ln>
        </p:spPr>
      </p:cxnSp>
      <p:cxnSp>
        <p:nvCxnSpPr>
          <p:cNvPr id="462" name="Shape 462"/>
          <p:cNvCxnSpPr/>
          <p:nvPr/>
        </p:nvCxnSpPr>
        <p:spPr>
          <a:xfrm rot="10800000">
            <a:off x="6977717" y="4473526"/>
            <a:ext cx="217886" cy="240420"/>
          </a:xfrm>
          <a:prstGeom prst="straightConnector1">
            <a:avLst/>
          </a:prstGeom>
          <a:noFill/>
          <a:ln w="12700" cap="flat" cmpd="sng">
            <a:solidFill>
              <a:schemeClr val="dk1"/>
            </a:solidFill>
            <a:prstDash val="solid"/>
            <a:round/>
            <a:headEnd type="none" w="med" len="med"/>
            <a:tailEnd type="triangle" w="lg" len="lg"/>
          </a:ln>
        </p:spPr>
      </p:cxnSp>
      <p:sp>
        <p:nvSpPr>
          <p:cNvPr id="463" name="Shape 463"/>
          <p:cNvSpPr txBox="1">
            <a:spLocks noGrp="1"/>
          </p:cNvSpPr>
          <p:nvPr>
            <p:ph type="sldNum" idx="12"/>
          </p:nvPr>
        </p:nvSpPr>
        <p:spPr>
          <a:xfrm>
            <a:off x="10763329" y="709652"/>
            <a:ext cx="1154100" cy="1090799"/>
          </a:xfrm>
          <a:prstGeom prst="rect">
            <a:avLst/>
          </a:prstGeom>
          <a:noFill/>
          <a:ln>
            <a:noFill/>
          </a:ln>
        </p:spPr>
        <p:txBody>
          <a:bodyPr lIns="91425" tIns="45700" rIns="91425" bIns="45700" anchor="ctr" anchorCtr="0">
            <a:noAutofit/>
          </a:bodyPr>
          <a:lstStyle/>
          <a:p>
            <a:pPr marL="0" marR="0" lvl="0" indent="0" algn="l" rtl="0">
              <a:spcBef>
                <a:spcPts val="0"/>
              </a:spcBef>
              <a:buSzPct val="25000"/>
              <a:buNone/>
            </a:pPr>
            <a:fld id="{00000000-1234-1234-1234-123412341234}" type="slidenum">
              <a:rPr lang="en-US" sz="3600">
                <a:solidFill>
                  <a:schemeClr val="lt1"/>
                </a:solidFill>
                <a:latin typeface="Trebuchet MS"/>
                <a:ea typeface="Trebuchet MS"/>
                <a:cs typeface="Trebuchet MS"/>
                <a:sym typeface="Trebuchet MS"/>
              </a:rPr>
              <a:t>17</a:t>
            </a:fld>
            <a:endParaRPr lang="en-US" sz="3600">
              <a:solidFill>
                <a:schemeClr val="lt1"/>
              </a:solidFill>
              <a:latin typeface="Trebuchet MS"/>
              <a:ea typeface="Trebuchet MS"/>
              <a:cs typeface="Trebuchet MS"/>
              <a:sym typeface="Trebuchet MS"/>
            </a:endParaRPr>
          </a:p>
        </p:txBody>
      </p:sp>
      <p:cxnSp>
        <p:nvCxnSpPr>
          <p:cNvPr id="464" name="Shape 464"/>
          <p:cNvCxnSpPr/>
          <p:nvPr/>
        </p:nvCxnSpPr>
        <p:spPr>
          <a:xfrm rot="10800000" flipH="1">
            <a:off x="3506937" y="4142935"/>
            <a:ext cx="1087173" cy="520503"/>
          </a:xfrm>
          <a:prstGeom prst="straightConnector1">
            <a:avLst/>
          </a:prstGeom>
          <a:noFill/>
          <a:ln w="12700" cap="flat" cmpd="sng">
            <a:solidFill>
              <a:schemeClr val="dk1"/>
            </a:solidFill>
            <a:prstDash val="solid"/>
            <a:round/>
            <a:headEnd type="none" w="med" len="med"/>
            <a:tailEnd type="triangle" w="lg" len="lg"/>
          </a:ln>
        </p:spPr>
      </p:cxn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69"/>
        <p:cNvGrpSpPr/>
        <p:nvPr/>
      </p:nvGrpSpPr>
      <p:grpSpPr>
        <a:xfrm>
          <a:off x="0" y="0"/>
          <a:ext cx="0" cy="0"/>
          <a:chOff x="0" y="0"/>
          <a:chExt cx="0" cy="0"/>
        </a:xfrm>
      </p:grpSpPr>
      <p:sp>
        <p:nvSpPr>
          <p:cNvPr id="470" name="Shape 470"/>
          <p:cNvSpPr txBox="1"/>
          <p:nvPr/>
        </p:nvSpPr>
        <p:spPr>
          <a:xfrm>
            <a:off x="481023" y="155200"/>
            <a:ext cx="7844100" cy="7080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4000" b="1">
                <a:solidFill>
                  <a:srgbClr val="B76F0B"/>
                </a:solidFill>
                <a:latin typeface="Trebuchet MS"/>
                <a:ea typeface="Trebuchet MS"/>
                <a:cs typeface="Trebuchet MS"/>
                <a:sym typeface="Trebuchet MS"/>
              </a:rPr>
              <a:t>            </a:t>
            </a:r>
            <a:r>
              <a:rPr lang="en-US" sz="4000" b="1">
                <a:solidFill>
                  <a:srgbClr val="F9DBC8"/>
                </a:solidFill>
                <a:latin typeface="Trebuchet MS"/>
                <a:ea typeface="Trebuchet MS"/>
                <a:cs typeface="Trebuchet MS"/>
                <a:sym typeface="Trebuchet MS"/>
              </a:rPr>
              <a:t>Detailed Transaction</a:t>
            </a:r>
            <a:r>
              <a:rPr lang="en-US" sz="4000" b="1">
                <a:solidFill>
                  <a:srgbClr val="B76F0B"/>
                </a:solidFill>
                <a:latin typeface="Trebuchet MS"/>
                <a:ea typeface="Trebuchet MS"/>
                <a:cs typeface="Trebuchet MS"/>
                <a:sym typeface="Trebuchet MS"/>
              </a:rPr>
              <a:t> Schema</a:t>
            </a:r>
          </a:p>
        </p:txBody>
      </p:sp>
      <p:pic>
        <p:nvPicPr>
          <p:cNvPr id="471" name="Shape 471"/>
          <p:cNvPicPr preferRelativeResize="0"/>
          <p:nvPr/>
        </p:nvPicPr>
        <p:blipFill rotWithShape="1">
          <a:blip r:embed="rId3">
            <a:alphaModFix/>
          </a:blip>
          <a:srcRect/>
          <a:stretch/>
        </p:blipFill>
        <p:spPr>
          <a:xfrm>
            <a:off x="211023" y="824700"/>
            <a:ext cx="9976800" cy="5947800"/>
          </a:xfrm>
          <a:prstGeom prst="rect">
            <a:avLst/>
          </a:prstGeom>
          <a:noFill/>
          <a:ln>
            <a:noFill/>
          </a:ln>
        </p:spPr>
      </p:pic>
      <p:sp>
        <p:nvSpPr>
          <p:cNvPr id="472" name="Shape 472"/>
          <p:cNvSpPr txBox="1">
            <a:spLocks noGrp="1"/>
          </p:cNvSpPr>
          <p:nvPr>
            <p:ph type="sldNum" idx="12"/>
          </p:nvPr>
        </p:nvSpPr>
        <p:spPr>
          <a:xfrm>
            <a:off x="10729454" y="753227"/>
            <a:ext cx="1154150" cy="1090788"/>
          </a:xfrm>
          <a:prstGeom prst="rect">
            <a:avLst/>
          </a:prstGeom>
          <a:noFill/>
          <a:ln>
            <a:noFill/>
          </a:ln>
        </p:spPr>
        <p:txBody>
          <a:bodyPr lIns="91425" tIns="45700" rIns="91425" bIns="45700" anchor="ctr" anchorCtr="0">
            <a:noAutofit/>
          </a:bodyPr>
          <a:lstStyle/>
          <a:p>
            <a:pPr lvl="0" rtl="0">
              <a:spcBef>
                <a:spcPts val="0"/>
              </a:spcBef>
              <a:buClr>
                <a:srgbClr val="000000"/>
              </a:buClr>
              <a:buSzPct val="25000"/>
              <a:buFont typeface="Arial"/>
              <a:buNone/>
            </a:pPr>
            <a:fld id="{00000000-1234-1234-1234-123412341234}" type="slidenum">
              <a:rPr lang="en-US"/>
              <a:t>18</a:t>
            </a:fld>
            <a:endParaRPr 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pic>
        <p:nvPicPr>
          <p:cNvPr id="478" name="Shape 478"/>
          <p:cNvPicPr preferRelativeResize="0"/>
          <p:nvPr/>
        </p:nvPicPr>
        <p:blipFill>
          <a:blip r:embed="rId3">
            <a:alphaModFix/>
          </a:blip>
          <a:stretch>
            <a:fillRect/>
          </a:stretch>
        </p:blipFill>
        <p:spPr>
          <a:xfrm>
            <a:off x="0" y="0"/>
            <a:ext cx="12192000" cy="68580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Shape 213"/>
          <p:cNvSpPr/>
          <p:nvPr/>
        </p:nvSpPr>
        <p:spPr>
          <a:xfrm>
            <a:off x="741216" y="944678"/>
            <a:ext cx="1896475" cy="707886"/>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4000" b="1">
                <a:solidFill>
                  <a:srgbClr val="B76F0B"/>
                </a:solidFill>
                <a:latin typeface="Trebuchet MS"/>
                <a:ea typeface="Trebuchet MS"/>
                <a:cs typeface="Trebuchet MS"/>
                <a:sym typeface="Trebuchet MS"/>
              </a:rPr>
              <a:t>Nestle</a:t>
            </a:r>
          </a:p>
        </p:txBody>
      </p:sp>
      <p:sp>
        <p:nvSpPr>
          <p:cNvPr id="214" name="Shape 214"/>
          <p:cNvSpPr txBox="1">
            <a:spLocks noGrp="1"/>
          </p:cNvSpPr>
          <p:nvPr>
            <p:ph type="sldNum" idx="12"/>
          </p:nvPr>
        </p:nvSpPr>
        <p:spPr>
          <a:xfrm>
            <a:off x="10729454" y="753227"/>
            <a:ext cx="1154150" cy="1090788"/>
          </a:xfrm>
          <a:prstGeom prst="rect">
            <a:avLst/>
          </a:prstGeom>
          <a:noFill/>
          <a:ln>
            <a:noFill/>
          </a:ln>
        </p:spPr>
        <p:txBody>
          <a:bodyPr lIns="91425" tIns="45700" rIns="91425" bIns="45700" anchor="ctr" anchorCtr="0">
            <a:noAutofit/>
          </a:bodyPr>
          <a:lstStyle/>
          <a:p>
            <a:pPr marL="0" marR="0" lvl="0" indent="0" algn="l" rtl="0">
              <a:spcBef>
                <a:spcPts val="0"/>
              </a:spcBef>
              <a:buSzPct val="25000"/>
              <a:buNone/>
            </a:pPr>
            <a:fld id="{00000000-1234-1234-1234-123412341234}" type="slidenum">
              <a:rPr lang="en-US" sz="3600">
                <a:solidFill>
                  <a:schemeClr val="lt1"/>
                </a:solidFill>
                <a:latin typeface="Trebuchet MS"/>
                <a:ea typeface="Trebuchet MS"/>
                <a:cs typeface="Trebuchet MS"/>
                <a:sym typeface="Trebuchet MS"/>
              </a:rPr>
              <a:t>2</a:t>
            </a:fld>
            <a:endParaRPr lang="en-US" sz="3600">
              <a:solidFill>
                <a:schemeClr val="lt1"/>
              </a:solidFill>
              <a:latin typeface="Trebuchet MS"/>
              <a:ea typeface="Trebuchet MS"/>
              <a:cs typeface="Trebuchet MS"/>
              <a:sym typeface="Trebuchet MS"/>
            </a:endParaRPr>
          </a:p>
        </p:txBody>
      </p:sp>
      <p:sp>
        <p:nvSpPr>
          <p:cNvPr id="215" name="Shape 215"/>
          <p:cNvSpPr/>
          <p:nvPr/>
        </p:nvSpPr>
        <p:spPr>
          <a:xfrm>
            <a:off x="846425" y="2409875"/>
            <a:ext cx="7369200" cy="4371900"/>
          </a:xfrm>
          <a:prstGeom prst="rect">
            <a:avLst/>
          </a:prstGeom>
          <a:noFill/>
          <a:ln>
            <a:noFill/>
          </a:ln>
        </p:spPr>
        <p:txBody>
          <a:bodyPr lIns="91425" tIns="45700" rIns="91425" bIns="45700" anchor="t" anchorCtr="0">
            <a:noAutofit/>
          </a:bodyPr>
          <a:lstStyle/>
          <a:p>
            <a:pPr marL="342900" marR="0" lvl="0" indent="-330200" algn="l" rtl="0">
              <a:spcBef>
                <a:spcPts val="0"/>
              </a:spcBef>
              <a:buClr>
                <a:srgbClr val="FFFFFF"/>
              </a:buClr>
              <a:buSzPct val="100000"/>
              <a:buFont typeface="Trebuchet MS"/>
              <a:buChar char="•"/>
            </a:pPr>
            <a:r>
              <a:rPr lang="en-US" sz="2200">
                <a:solidFill>
                  <a:srgbClr val="FFFFFF"/>
                </a:solidFill>
                <a:latin typeface="Trebuchet MS"/>
                <a:ea typeface="Trebuchet MS"/>
                <a:cs typeface="Trebuchet MS"/>
                <a:sym typeface="Trebuchet MS"/>
              </a:rPr>
              <a:t>Leading Nutrition, Health and Wellness Company</a:t>
            </a:r>
          </a:p>
          <a:p>
            <a:pPr marR="0" lvl="0" algn="l" rtl="0">
              <a:spcBef>
                <a:spcPts val="0"/>
              </a:spcBef>
              <a:buNone/>
            </a:pPr>
            <a:endParaRPr sz="2200">
              <a:solidFill>
                <a:srgbClr val="FFFFFF"/>
              </a:solidFill>
              <a:latin typeface="Trebuchet MS"/>
              <a:ea typeface="Trebuchet MS"/>
              <a:cs typeface="Trebuchet MS"/>
              <a:sym typeface="Trebuchet MS"/>
            </a:endParaRPr>
          </a:p>
          <a:p>
            <a:pPr marL="342900" marR="0" lvl="0" indent="-330200" algn="l" rtl="0">
              <a:spcBef>
                <a:spcPts val="0"/>
              </a:spcBef>
              <a:buClr>
                <a:srgbClr val="FFFFFF"/>
              </a:buClr>
              <a:buSzPct val="100000"/>
              <a:buFont typeface="Trebuchet MS"/>
              <a:buChar char="•"/>
            </a:pPr>
            <a:r>
              <a:rPr lang="en-US" sz="2200">
                <a:solidFill>
                  <a:srgbClr val="FFFFFF"/>
                </a:solidFill>
                <a:latin typeface="Trebuchet MS"/>
                <a:ea typeface="Trebuchet MS"/>
                <a:cs typeface="Trebuchet MS"/>
                <a:sym typeface="Trebuchet MS"/>
              </a:rPr>
              <a:t>Have been in business for over 150 years</a:t>
            </a:r>
          </a:p>
          <a:p>
            <a:pPr marR="0" lvl="0" algn="l" rtl="0">
              <a:spcBef>
                <a:spcPts val="0"/>
              </a:spcBef>
              <a:buNone/>
            </a:pPr>
            <a:endParaRPr sz="2200">
              <a:solidFill>
                <a:srgbClr val="FFFFFF"/>
              </a:solidFill>
              <a:latin typeface="Trebuchet MS"/>
              <a:ea typeface="Trebuchet MS"/>
              <a:cs typeface="Trebuchet MS"/>
              <a:sym typeface="Trebuchet MS"/>
            </a:endParaRPr>
          </a:p>
          <a:p>
            <a:pPr marL="342900" marR="0" lvl="0" indent="-330200" algn="l" rtl="0">
              <a:spcBef>
                <a:spcPts val="0"/>
              </a:spcBef>
              <a:buClr>
                <a:srgbClr val="FFFFFF"/>
              </a:buClr>
              <a:buSzPct val="100000"/>
              <a:buFont typeface="Trebuchet MS"/>
              <a:buChar char="•"/>
            </a:pPr>
            <a:r>
              <a:rPr lang="en-US" sz="2200">
                <a:solidFill>
                  <a:srgbClr val="FFFFFF"/>
                </a:solidFill>
                <a:latin typeface="Trebuchet MS"/>
                <a:ea typeface="Trebuchet MS"/>
                <a:cs typeface="Trebuchet MS"/>
                <a:sym typeface="Trebuchet MS"/>
              </a:rPr>
              <a:t>Wide range of products and spans over 194 countries</a:t>
            </a:r>
          </a:p>
          <a:p>
            <a:pPr marR="0" lvl="0" algn="l" rtl="0">
              <a:spcBef>
                <a:spcPts val="0"/>
              </a:spcBef>
              <a:buNone/>
            </a:pPr>
            <a:endParaRPr sz="2200">
              <a:solidFill>
                <a:srgbClr val="FFFFFF"/>
              </a:solidFill>
              <a:latin typeface="Trebuchet MS"/>
              <a:ea typeface="Trebuchet MS"/>
              <a:cs typeface="Trebuchet MS"/>
              <a:sym typeface="Trebuchet MS"/>
            </a:endParaRPr>
          </a:p>
          <a:p>
            <a:pPr marL="342900" marR="0" lvl="0" indent="-330200" algn="l" rtl="0">
              <a:spcBef>
                <a:spcPts val="0"/>
              </a:spcBef>
              <a:buClr>
                <a:srgbClr val="FFFFFF"/>
              </a:buClr>
              <a:buSzPct val="100000"/>
              <a:buFont typeface="Trebuchet MS"/>
              <a:buChar char="•"/>
            </a:pPr>
            <a:r>
              <a:rPr lang="en-US" sz="2200">
                <a:solidFill>
                  <a:srgbClr val="FFFFFF"/>
                </a:solidFill>
                <a:latin typeface="Trebuchet MS"/>
                <a:ea typeface="Trebuchet MS"/>
                <a:cs typeface="Trebuchet MS"/>
                <a:sym typeface="Trebuchet MS"/>
              </a:rPr>
              <a:t>World’s most profitable corporation in 2011</a:t>
            </a:r>
          </a:p>
          <a:p>
            <a:pPr marR="0" lvl="0" algn="l" rtl="0">
              <a:spcBef>
                <a:spcPts val="0"/>
              </a:spcBef>
              <a:buNone/>
            </a:pPr>
            <a:endParaRPr sz="2200">
              <a:solidFill>
                <a:srgbClr val="FFFFFF"/>
              </a:solidFill>
              <a:latin typeface="Trebuchet MS"/>
              <a:ea typeface="Trebuchet MS"/>
              <a:cs typeface="Trebuchet MS"/>
              <a:sym typeface="Trebuchet MS"/>
            </a:endParaRPr>
          </a:p>
          <a:p>
            <a:pPr marL="342900" marR="0" lvl="0" indent="-330200" algn="l" rtl="0">
              <a:spcBef>
                <a:spcPts val="0"/>
              </a:spcBef>
              <a:buClr>
                <a:srgbClr val="FFFFFF"/>
              </a:buClr>
              <a:buSzPct val="100000"/>
              <a:buFont typeface="Trebuchet MS"/>
              <a:buChar char="•"/>
            </a:pPr>
            <a:r>
              <a:rPr lang="en-US" sz="2200">
                <a:solidFill>
                  <a:srgbClr val="FFFFFF"/>
                </a:solidFill>
                <a:latin typeface="Trebuchet MS"/>
                <a:ea typeface="Trebuchet MS"/>
                <a:cs typeface="Trebuchet MS"/>
                <a:sym typeface="Trebuchet MS"/>
              </a:rPr>
              <a:t>29 of their Brands have more than $1 Billion annual revenue</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83"/>
        <p:cNvGrpSpPr/>
        <p:nvPr/>
      </p:nvGrpSpPr>
      <p:grpSpPr>
        <a:xfrm>
          <a:off x="0" y="0"/>
          <a:ext cx="0" cy="0"/>
          <a:chOff x="0" y="0"/>
          <a:chExt cx="0" cy="0"/>
        </a:xfrm>
      </p:grpSpPr>
      <p:pic>
        <p:nvPicPr>
          <p:cNvPr id="484" name="Shape 484"/>
          <p:cNvPicPr preferRelativeResize="0"/>
          <p:nvPr/>
        </p:nvPicPr>
        <p:blipFill>
          <a:blip r:embed="rId3">
            <a:alphaModFix/>
          </a:blip>
          <a:stretch>
            <a:fillRect/>
          </a:stretch>
        </p:blipFill>
        <p:spPr>
          <a:xfrm>
            <a:off x="0" y="43100"/>
            <a:ext cx="12192000" cy="681489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sp>
        <p:nvSpPr>
          <p:cNvPr id="490" name="Shape 490"/>
          <p:cNvSpPr txBox="1">
            <a:spLocks noGrp="1"/>
          </p:cNvSpPr>
          <p:nvPr>
            <p:ph type="title"/>
          </p:nvPr>
        </p:nvSpPr>
        <p:spPr>
          <a:xfrm>
            <a:off x="680320" y="753227"/>
            <a:ext cx="9613800" cy="1080900"/>
          </a:xfrm>
          <a:prstGeom prst="rect">
            <a:avLst/>
          </a:prstGeom>
        </p:spPr>
        <p:txBody>
          <a:bodyPr lIns="91425" tIns="91425" rIns="91425" bIns="91425" anchor="ctr" anchorCtr="0">
            <a:noAutofit/>
          </a:bodyPr>
          <a:lstStyle/>
          <a:p>
            <a:pPr lvl="0">
              <a:spcBef>
                <a:spcPts val="0"/>
              </a:spcBef>
              <a:buNone/>
            </a:pPr>
            <a:endParaRPr/>
          </a:p>
        </p:txBody>
      </p:sp>
      <p:sp>
        <p:nvSpPr>
          <p:cNvPr id="491" name="Shape 491"/>
          <p:cNvSpPr txBox="1">
            <a:spLocks noGrp="1"/>
          </p:cNvSpPr>
          <p:nvPr>
            <p:ph type="body" idx="1"/>
          </p:nvPr>
        </p:nvSpPr>
        <p:spPr>
          <a:xfrm>
            <a:off x="680320" y="2336873"/>
            <a:ext cx="9613800" cy="3599400"/>
          </a:xfrm>
          <a:prstGeom prst="rect">
            <a:avLst/>
          </a:prstGeom>
        </p:spPr>
        <p:txBody>
          <a:bodyPr lIns="91425" tIns="91425" rIns="91425" bIns="91425" anchor="t" anchorCtr="0">
            <a:noAutofit/>
          </a:bodyPr>
          <a:lstStyle/>
          <a:p>
            <a:pPr lvl="0">
              <a:spcBef>
                <a:spcPts val="0"/>
              </a:spcBef>
              <a:buNone/>
            </a:pPr>
            <a:endParaRPr/>
          </a:p>
        </p:txBody>
      </p:sp>
      <p:pic>
        <p:nvPicPr>
          <p:cNvPr id="492" name="Shape 492"/>
          <p:cNvPicPr preferRelativeResize="0"/>
          <p:nvPr/>
        </p:nvPicPr>
        <p:blipFill>
          <a:blip r:embed="rId3">
            <a:alphaModFix/>
          </a:blip>
          <a:stretch>
            <a:fillRect/>
          </a:stretch>
        </p:blipFill>
        <p:spPr>
          <a:xfrm>
            <a:off x="0" y="70225"/>
            <a:ext cx="12192000" cy="671754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97"/>
        <p:cNvGrpSpPr/>
        <p:nvPr/>
      </p:nvGrpSpPr>
      <p:grpSpPr>
        <a:xfrm>
          <a:off x="0" y="0"/>
          <a:ext cx="0" cy="0"/>
          <a:chOff x="0" y="0"/>
          <a:chExt cx="0" cy="0"/>
        </a:xfrm>
      </p:grpSpPr>
      <p:sp>
        <p:nvSpPr>
          <p:cNvPr id="498" name="Shape 498"/>
          <p:cNvSpPr txBox="1">
            <a:spLocks noGrp="1"/>
          </p:cNvSpPr>
          <p:nvPr>
            <p:ph type="title"/>
          </p:nvPr>
        </p:nvSpPr>
        <p:spPr>
          <a:xfrm>
            <a:off x="680320" y="753227"/>
            <a:ext cx="9613800" cy="1080900"/>
          </a:xfrm>
          <a:prstGeom prst="rect">
            <a:avLst/>
          </a:prstGeom>
        </p:spPr>
        <p:txBody>
          <a:bodyPr lIns="91425" tIns="91425" rIns="91425" bIns="91425" anchor="ctr" anchorCtr="0">
            <a:noAutofit/>
          </a:bodyPr>
          <a:lstStyle/>
          <a:p>
            <a:pPr lvl="0">
              <a:spcBef>
                <a:spcPts val="0"/>
              </a:spcBef>
              <a:buNone/>
            </a:pPr>
            <a:endParaRPr/>
          </a:p>
        </p:txBody>
      </p:sp>
      <p:sp>
        <p:nvSpPr>
          <p:cNvPr id="499" name="Shape 499"/>
          <p:cNvSpPr txBox="1">
            <a:spLocks noGrp="1"/>
          </p:cNvSpPr>
          <p:nvPr>
            <p:ph type="body" idx="1"/>
          </p:nvPr>
        </p:nvSpPr>
        <p:spPr>
          <a:xfrm>
            <a:off x="680320" y="2336873"/>
            <a:ext cx="9613800" cy="3599400"/>
          </a:xfrm>
          <a:prstGeom prst="rect">
            <a:avLst/>
          </a:prstGeom>
        </p:spPr>
        <p:txBody>
          <a:bodyPr lIns="91425" tIns="91425" rIns="91425" bIns="91425" anchor="t" anchorCtr="0">
            <a:noAutofit/>
          </a:bodyPr>
          <a:lstStyle/>
          <a:p>
            <a:pPr lvl="0">
              <a:spcBef>
                <a:spcPts val="0"/>
              </a:spcBef>
              <a:buNone/>
            </a:pPr>
            <a:endParaRPr/>
          </a:p>
        </p:txBody>
      </p:sp>
      <p:pic>
        <p:nvPicPr>
          <p:cNvPr id="500" name="Shape 500"/>
          <p:cNvPicPr preferRelativeResize="0"/>
          <p:nvPr/>
        </p:nvPicPr>
        <p:blipFill>
          <a:blip r:embed="rId3">
            <a:alphaModFix/>
          </a:blip>
          <a:stretch>
            <a:fillRect/>
          </a:stretch>
        </p:blipFill>
        <p:spPr>
          <a:xfrm>
            <a:off x="0" y="57600"/>
            <a:ext cx="12192000" cy="68004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pic>
        <p:nvPicPr>
          <p:cNvPr id="506" name="Shape 506"/>
          <p:cNvPicPr preferRelativeResize="0"/>
          <p:nvPr/>
        </p:nvPicPr>
        <p:blipFill>
          <a:blip r:embed="rId3">
            <a:alphaModFix/>
          </a:blip>
          <a:stretch>
            <a:fillRect/>
          </a:stretch>
        </p:blipFill>
        <p:spPr>
          <a:xfrm>
            <a:off x="0" y="0"/>
            <a:ext cx="12191992" cy="68580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11"/>
        <p:cNvGrpSpPr/>
        <p:nvPr/>
      </p:nvGrpSpPr>
      <p:grpSpPr>
        <a:xfrm>
          <a:off x="0" y="0"/>
          <a:ext cx="0" cy="0"/>
          <a:chOff x="0" y="0"/>
          <a:chExt cx="0" cy="0"/>
        </a:xfrm>
      </p:grpSpPr>
      <p:pic>
        <p:nvPicPr>
          <p:cNvPr id="512" name="Shape 512"/>
          <p:cNvPicPr preferRelativeResize="0"/>
          <p:nvPr/>
        </p:nvPicPr>
        <p:blipFill>
          <a:blip r:embed="rId3">
            <a:alphaModFix/>
          </a:blip>
          <a:stretch>
            <a:fillRect/>
          </a:stretch>
        </p:blipFill>
        <p:spPr>
          <a:xfrm>
            <a:off x="0" y="0"/>
            <a:ext cx="12192000" cy="68580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17"/>
        <p:cNvGrpSpPr/>
        <p:nvPr/>
      </p:nvGrpSpPr>
      <p:grpSpPr>
        <a:xfrm>
          <a:off x="0" y="0"/>
          <a:ext cx="0" cy="0"/>
          <a:chOff x="0" y="0"/>
          <a:chExt cx="0" cy="0"/>
        </a:xfrm>
      </p:grpSpPr>
      <p:sp>
        <p:nvSpPr>
          <p:cNvPr id="518" name="Shape 518"/>
          <p:cNvSpPr txBox="1">
            <a:spLocks noGrp="1"/>
          </p:cNvSpPr>
          <p:nvPr>
            <p:ph type="title" idx="4294967295"/>
          </p:nvPr>
        </p:nvSpPr>
        <p:spPr>
          <a:xfrm>
            <a:off x="646445" y="454752"/>
            <a:ext cx="9613800" cy="1080900"/>
          </a:xfrm>
          <a:prstGeom prst="rect">
            <a:avLst/>
          </a:prstGeom>
          <a:noFill/>
          <a:ln>
            <a:noFill/>
          </a:ln>
        </p:spPr>
        <p:txBody>
          <a:bodyPr lIns="91425" tIns="45700" rIns="91425" bIns="45700" anchor="ctr" anchorCtr="0">
            <a:noAutofit/>
          </a:bodyPr>
          <a:lstStyle/>
          <a:p>
            <a:pPr marL="0" marR="0" lvl="0" indent="0" algn="ctr" rtl="0">
              <a:lnSpc>
                <a:spcPct val="90000"/>
              </a:lnSpc>
              <a:spcBef>
                <a:spcPts val="0"/>
              </a:spcBef>
              <a:buClr>
                <a:srgbClr val="B76F0B"/>
              </a:buClr>
              <a:buSzPct val="25000"/>
              <a:buFont typeface="Trebuchet MS"/>
              <a:buNone/>
            </a:pPr>
            <a:r>
              <a:rPr lang="en-US" sz="4000" b="1" i="0" u="none" strike="noStrike" cap="none">
                <a:solidFill>
                  <a:srgbClr val="F9DBC8"/>
                </a:solidFill>
                <a:latin typeface="Trebuchet MS"/>
                <a:ea typeface="Trebuchet MS"/>
                <a:cs typeface="Trebuchet MS"/>
                <a:sym typeface="Trebuchet MS"/>
              </a:rPr>
              <a:t>Transformation Rules</a:t>
            </a:r>
          </a:p>
        </p:txBody>
      </p:sp>
      <p:sp>
        <p:nvSpPr>
          <p:cNvPr id="519" name="Shape 519"/>
          <p:cNvSpPr txBox="1">
            <a:spLocks noGrp="1"/>
          </p:cNvSpPr>
          <p:nvPr>
            <p:ph type="sldNum" idx="12"/>
          </p:nvPr>
        </p:nvSpPr>
        <p:spPr>
          <a:xfrm>
            <a:off x="10729454" y="753227"/>
            <a:ext cx="1154150" cy="1090788"/>
          </a:xfrm>
          <a:prstGeom prst="rect">
            <a:avLst/>
          </a:prstGeom>
          <a:noFill/>
          <a:ln>
            <a:noFill/>
          </a:ln>
        </p:spPr>
        <p:txBody>
          <a:bodyPr lIns="91425" tIns="45700" rIns="91425" bIns="45700" anchor="ctr" anchorCtr="0">
            <a:noAutofit/>
          </a:bodyPr>
          <a:lstStyle/>
          <a:p>
            <a:pPr lvl="0" rtl="0">
              <a:spcBef>
                <a:spcPts val="0"/>
              </a:spcBef>
              <a:buClr>
                <a:srgbClr val="000000"/>
              </a:buClr>
              <a:buSzPct val="25000"/>
              <a:buFont typeface="Arial"/>
              <a:buNone/>
            </a:pPr>
            <a:fld id="{00000000-1234-1234-1234-123412341234}" type="slidenum">
              <a:rPr lang="en-US"/>
              <a:t>25</a:t>
            </a:fld>
            <a:endParaRPr lang="en-US"/>
          </a:p>
        </p:txBody>
      </p:sp>
      <p:graphicFrame>
        <p:nvGraphicFramePr>
          <p:cNvPr id="520" name="Shape 520"/>
          <p:cNvGraphicFramePr/>
          <p:nvPr/>
        </p:nvGraphicFramePr>
        <p:xfrm>
          <a:off x="287261" y="1611904"/>
          <a:ext cx="10632575" cy="5089260"/>
        </p:xfrm>
        <a:graphic>
          <a:graphicData uri="http://schemas.openxmlformats.org/drawingml/2006/table">
            <a:tbl>
              <a:tblPr firstRow="1" bandRow="1">
                <a:noFill/>
                <a:tableStyleId>{680CA574-9579-407C-90F8-28D54503CE7C}</a:tableStyleId>
              </a:tblPr>
              <a:tblGrid>
                <a:gridCol w="2711875">
                  <a:extLst>
                    <a:ext uri="{9D8B030D-6E8A-4147-A177-3AD203B41FA5}">
                      <a16:colId xmlns:a16="http://schemas.microsoft.com/office/drawing/2014/main" val="20000"/>
                    </a:ext>
                  </a:extLst>
                </a:gridCol>
                <a:gridCol w="7920700">
                  <a:extLst>
                    <a:ext uri="{9D8B030D-6E8A-4147-A177-3AD203B41FA5}">
                      <a16:colId xmlns:a16="http://schemas.microsoft.com/office/drawing/2014/main" val="20001"/>
                    </a:ext>
                  </a:extLst>
                </a:gridCol>
              </a:tblGrid>
              <a:tr h="424125">
                <a:tc>
                  <a:txBody>
                    <a:bodyPr/>
                    <a:lstStyle/>
                    <a:p>
                      <a:pPr marL="0" marR="0" lvl="0" indent="0" algn="l" rtl="0">
                        <a:spcBef>
                          <a:spcPts val="0"/>
                        </a:spcBef>
                        <a:buSzPct val="25000"/>
                        <a:buNone/>
                      </a:pPr>
                      <a:r>
                        <a:rPr lang="en-US" sz="1800"/>
                        <a:t>Rule Type</a:t>
                      </a:r>
                    </a:p>
                  </a:txBody>
                  <a:tcPr marL="91450" marR="91450" marT="45725" marB="45725"/>
                </a:tc>
                <a:tc>
                  <a:txBody>
                    <a:bodyPr/>
                    <a:lstStyle/>
                    <a:p>
                      <a:pPr marL="0" marR="0" lvl="0" indent="0" algn="l" rtl="0">
                        <a:spcBef>
                          <a:spcPts val="0"/>
                        </a:spcBef>
                        <a:buSzPct val="25000"/>
                        <a:buNone/>
                      </a:pPr>
                      <a:r>
                        <a:rPr lang="en-US" sz="1800"/>
                        <a:t>Description</a:t>
                      </a:r>
                    </a:p>
                  </a:txBody>
                  <a:tcPr marL="91450" marR="91450" marT="45725" marB="45725"/>
                </a:tc>
                <a:extLst>
                  <a:ext uri="{0D108BD9-81ED-4DB2-BD59-A6C34878D82A}">
                    <a16:rowId xmlns:a16="http://schemas.microsoft.com/office/drawing/2014/main" val="10000"/>
                  </a:ext>
                </a:extLst>
              </a:tr>
              <a:tr h="732075">
                <a:tc>
                  <a:txBody>
                    <a:bodyPr/>
                    <a:lstStyle/>
                    <a:p>
                      <a:pPr marL="0" marR="0" lvl="0" indent="0" algn="l" rtl="0">
                        <a:spcBef>
                          <a:spcPts val="0"/>
                        </a:spcBef>
                        <a:buSzPct val="25000"/>
                        <a:buNone/>
                      </a:pPr>
                      <a:r>
                        <a:rPr lang="en-US" sz="1800"/>
                        <a:t>Extraction/Move</a:t>
                      </a:r>
                    </a:p>
                  </a:txBody>
                  <a:tcPr marL="91450" marR="91450" marT="45725" marB="45725"/>
                </a:tc>
                <a:tc>
                  <a:txBody>
                    <a:bodyPr/>
                    <a:lstStyle/>
                    <a:p>
                      <a:pPr marL="0" marR="0" lvl="0" indent="0" algn="l" rtl="0">
                        <a:spcBef>
                          <a:spcPts val="0"/>
                        </a:spcBef>
                        <a:buSzPct val="25000"/>
                        <a:buNone/>
                      </a:pPr>
                      <a:r>
                        <a:rPr lang="en-US" sz="1600"/>
                        <a:t>Required Products, Sales and regional distributions data will be extracted from the source-to-target tables on daily bases for further data cleansing.</a:t>
                      </a:r>
                    </a:p>
                  </a:txBody>
                  <a:tcPr marL="91450" marR="91450" marT="45725" marB="45725"/>
                </a:tc>
                <a:extLst>
                  <a:ext uri="{0D108BD9-81ED-4DB2-BD59-A6C34878D82A}">
                    <a16:rowId xmlns:a16="http://schemas.microsoft.com/office/drawing/2014/main" val="10001"/>
                  </a:ext>
                </a:extLst>
              </a:tr>
              <a:tr h="732075">
                <a:tc>
                  <a:txBody>
                    <a:bodyPr/>
                    <a:lstStyle/>
                    <a:p>
                      <a:pPr marL="0" marR="0" lvl="0" indent="0" algn="l" rtl="0">
                        <a:spcBef>
                          <a:spcPts val="0"/>
                        </a:spcBef>
                        <a:buSzPct val="25000"/>
                        <a:buNone/>
                      </a:pPr>
                      <a:r>
                        <a:rPr lang="en-US" sz="1800"/>
                        <a:t>Cleansing</a:t>
                      </a:r>
                    </a:p>
                  </a:txBody>
                  <a:tcPr marL="91450" marR="91450" marT="45725" marB="45725"/>
                </a:tc>
                <a:tc>
                  <a:txBody>
                    <a:bodyPr/>
                    <a:lstStyle/>
                    <a:p>
                      <a:pPr marL="0" marR="0" lvl="0" indent="0" algn="l" rtl="0">
                        <a:spcBef>
                          <a:spcPts val="0"/>
                        </a:spcBef>
                        <a:buSzPct val="25000"/>
                        <a:buNone/>
                      </a:pPr>
                      <a:r>
                        <a:rPr lang="en-US" sz="1600"/>
                        <a:t>The data that violates business rules will be changed to conform target system rules.</a:t>
                      </a:r>
                    </a:p>
                  </a:txBody>
                  <a:tcPr marL="91450" marR="91450" marT="45725" marB="45725"/>
                </a:tc>
                <a:extLst>
                  <a:ext uri="{0D108BD9-81ED-4DB2-BD59-A6C34878D82A}">
                    <a16:rowId xmlns:a16="http://schemas.microsoft.com/office/drawing/2014/main" val="10002"/>
                  </a:ext>
                </a:extLst>
              </a:tr>
              <a:tr h="732075">
                <a:tc>
                  <a:txBody>
                    <a:bodyPr/>
                    <a:lstStyle/>
                    <a:p>
                      <a:pPr marL="0" marR="0" lvl="0" indent="0" algn="l" rtl="0">
                        <a:spcBef>
                          <a:spcPts val="0"/>
                        </a:spcBef>
                        <a:buSzPct val="25000"/>
                        <a:buNone/>
                      </a:pPr>
                      <a:r>
                        <a:rPr lang="en-US" sz="1800"/>
                        <a:t>Transformation</a:t>
                      </a:r>
                    </a:p>
                  </a:txBody>
                  <a:tcPr marL="91450" marR="91450" marT="45725" marB="45725"/>
                </a:tc>
                <a:tc>
                  <a:txBody>
                    <a:bodyPr/>
                    <a:lstStyle/>
                    <a:p>
                      <a:pPr marL="0" marR="0" lvl="0" indent="0" algn="l" rtl="0">
                        <a:spcBef>
                          <a:spcPts val="0"/>
                        </a:spcBef>
                        <a:buSzPct val="25000"/>
                        <a:buNone/>
                      </a:pPr>
                      <a:r>
                        <a:rPr lang="en-US" sz="1600"/>
                        <a:t>The source table values will be converted in desired format for target tables. E.g. source product keys will be converted to dimension tables product keys.</a:t>
                      </a:r>
                    </a:p>
                  </a:txBody>
                  <a:tcPr marL="91450" marR="91450" marT="45725" marB="45725"/>
                </a:tc>
                <a:extLst>
                  <a:ext uri="{0D108BD9-81ED-4DB2-BD59-A6C34878D82A}">
                    <a16:rowId xmlns:a16="http://schemas.microsoft.com/office/drawing/2014/main" val="10003"/>
                  </a:ext>
                </a:extLst>
              </a:tr>
              <a:tr h="732075">
                <a:tc>
                  <a:txBody>
                    <a:bodyPr/>
                    <a:lstStyle/>
                    <a:p>
                      <a:pPr marL="0" marR="0" lvl="0" indent="0" algn="l" rtl="0">
                        <a:spcBef>
                          <a:spcPts val="0"/>
                        </a:spcBef>
                        <a:buSzPct val="25000"/>
                        <a:buNone/>
                      </a:pPr>
                      <a:r>
                        <a:rPr lang="en-US" sz="1800"/>
                        <a:t>Derivation</a:t>
                      </a:r>
                    </a:p>
                  </a:txBody>
                  <a:tcPr marL="91450" marR="91450" marT="45725" marB="45725"/>
                </a:tc>
                <a:tc>
                  <a:txBody>
                    <a:bodyPr/>
                    <a:lstStyle/>
                    <a:p>
                      <a:pPr marL="0" marR="0" lvl="0" indent="0" algn="l" rtl="0">
                        <a:spcBef>
                          <a:spcPts val="0"/>
                        </a:spcBef>
                        <a:buSzPct val="25000"/>
                        <a:buNone/>
                      </a:pPr>
                      <a:r>
                        <a:rPr lang="en-US" sz="1600"/>
                        <a:t>New data columns will be created from existing source data by calculations, program logic or look ups.  E.g. Calculate profits from incomes and expenses, sale-date column in YYYYMM format </a:t>
                      </a:r>
                    </a:p>
                  </a:txBody>
                  <a:tcPr marL="91450" marR="91450" marT="45725" marB="45725"/>
                </a:tc>
                <a:extLst>
                  <a:ext uri="{0D108BD9-81ED-4DB2-BD59-A6C34878D82A}">
                    <a16:rowId xmlns:a16="http://schemas.microsoft.com/office/drawing/2014/main" val="10004"/>
                  </a:ext>
                </a:extLst>
              </a:tr>
              <a:tr h="732075">
                <a:tc>
                  <a:txBody>
                    <a:bodyPr/>
                    <a:lstStyle/>
                    <a:p>
                      <a:pPr marL="0" marR="0" lvl="0" indent="0" algn="l" rtl="0">
                        <a:spcBef>
                          <a:spcPts val="0"/>
                        </a:spcBef>
                        <a:buSzPct val="25000"/>
                        <a:buNone/>
                      </a:pPr>
                      <a:r>
                        <a:rPr lang="en-US" sz="1800"/>
                        <a:t>Summarizations / Aggregations</a:t>
                      </a:r>
                    </a:p>
                  </a:txBody>
                  <a:tcPr marL="91450" marR="91450" marT="45725" marB="45725"/>
                </a:tc>
                <a:tc>
                  <a:txBody>
                    <a:bodyPr/>
                    <a:lstStyle/>
                    <a:p>
                      <a:pPr marL="0" marR="0" lvl="0" indent="0" algn="l" rtl="0">
                        <a:spcBef>
                          <a:spcPts val="0"/>
                        </a:spcBef>
                        <a:buSzPct val="25000"/>
                        <a:buNone/>
                      </a:pPr>
                      <a:r>
                        <a:rPr lang="en-US" sz="1600"/>
                        <a:t>The same arithmetic computation rules will be applied in target tables.  Values will be summarized to obtain total figures which will be calculated and stored at multiple levels in multidimensional fact tables.</a:t>
                      </a:r>
                    </a:p>
                  </a:txBody>
                  <a:tcPr marL="91450" marR="91450" marT="45725" marB="45725"/>
                </a:tc>
                <a:extLst>
                  <a:ext uri="{0D108BD9-81ED-4DB2-BD59-A6C34878D82A}">
                    <a16:rowId xmlns:a16="http://schemas.microsoft.com/office/drawing/2014/main" val="10005"/>
                  </a:ext>
                </a:extLst>
              </a:tr>
              <a:tr h="424125">
                <a:tc>
                  <a:txBody>
                    <a:bodyPr/>
                    <a:lstStyle/>
                    <a:p>
                      <a:pPr marL="0" marR="0" lvl="0" indent="0" algn="l" rtl="0">
                        <a:spcBef>
                          <a:spcPts val="0"/>
                        </a:spcBef>
                        <a:buSzPct val="25000"/>
                        <a:buNone/>
                      </a:pPr>
                      <a:r>
                        <a:rPr lang="en-US" sz="1800"/>
                        <a:t>Default / Drop</a:t>
                      </a:r>
                    </a:p>
                  </a:txBody>
                  <a:tcPr marL="91450" marR="91450" marT="45725" marB="45725"/>
                </a:tc>
                <a:tc>
                  <a:txBody>
                    <a:bodyPr/>
                    <a:lstStyle/>
                    <a:p>
                      <a:pPr marL="0" marR="0" lvl="0" indent="0" algn="l" rtl="0">
                        <a:lnSpc>
                          <a:spcPct val="100000"/>
                        </a:lnSpc>
                        <a:spcBef>
                          <a:spcPts val="0"/>
                        </a:spcBef>
                        <a:spcAft>
                          <a:spcPts val="0"/>
                        </a:spcAft>
                        <a:buClr>
                          <a:schemeClr val="lt1"/>
                        </a:buClr>
                        <a:buSzPct val="25000"/>
                        <a:buFont typeface="Trebuchet MS"/>
                        <a:buNone/>
                      </a:pPr>
                      <a:r>
                        <a:rPr lang="en-US" sz="1600"/>
                        <a:t>If the source tables contains null values then default values will be used when populating data in target tables. Only required data will be moved to target systems with same values.</a:t>
                      </a:r>
                    </a:p>
                  </a:txBody>
                  <a:tcPr marL="91450" marR="91450" marT="45725" marB="45725"/>
                </a:tc>
                <a:extLst>
                  <a:ext uri="{0D108BD9-81ED-4DB2-BD59-A6C34878D82A}">
                    <a16:rowId xmlns:a16="http://schemas.microsoft.com/office/drawing/2014/main" val="10006"/>
                  </a:ext>
                </a:extLst>
              </a:tr>
            </a:tbl>
          </a:graphicData>
        </a:graphic>
      </p:graphicFrame>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24"/>
        <p:cNvGrpSpPr/>
        <p:nvPr/>
      </p:nvGrpSpPr>
      <p:grpSpPr>
        <a:xfrm>
          <a:off x="0" y="0"/>
          <a:ext cx="0" cy="0"/>
          <a:chOff x="0" y="0"/>
          <a:chExt cx="0" cy="0"/>
        </a:xfrm>
      </p:grpSpPr>
      <p:sp>
        <p:nvSpPr>
          <p:cNvPr id="525" name="Shape 525"/>
          <p:cNvSpPr txBox="1"/>
          <p:nvPr/>
        </p:nvSpPr>
        <p:spPr>
          <a:xfrm>
            <a:off x="315199" y="753225"/>
            <a:ext cx="11764500" cy="7080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3600" b="1">
                <a:solidFill>
                  <a:srgbClr val="AF6C0F"/>
                </a:solidFill>
                <a:latin typeface="Trebuchet MS"/>
                <a:ea typeface="Trebuchet MS"/>
                <a:cs typeface="Trebuchet MS"/>
                <a:sym typeface="Trebuchet MS"/>
              </a:rPr>
              <a:t>Dashboard Sample—sales by product </a:t>
            </a:r>
          </a:p>
        </p:txBody>
      </p:sp>
      <p:sp>
        <p:nvSpPr>
          <p:cNvPr id="526" name="Shape 526"/>
          <p:cNvSpPr txBox="1">
            <a:spLocks noGrp="1"/>
          </p:cNvSpPr>
          <p:nvPr>
            <p:ph type="sldNum" idx="12"/>
          </p:nvPr>
        </p:nvSpPr>
        <p:spPr>
          <a:xfrm>
            <a:off x="10729454" y="753227"/>
            <a:ext cx="1154150" cy="1090788"/>
          </a:xfrm>
          <a:prstGeom prst="rect">
            <a:avLst/>
          </a:prstGeom>
          <a:noFill/>
          <a:ln>
            <a:noFill/>
          </a:ln>
        </p:spPr>
        <p:txBody>
          <a:bodyPr lIns="91425" tIns="45700" rIns="91425" bIns="45700" anchor="ctr" anchorCtr="0">
            <a:noAutofit/>
          </a:bodyPr>
          <a:lstStyle/>
          <a:p>
            <a:pPr lvl="0" rtl="0">
              <a:spcBef>
                <a:spcPts val="0"/>
              </a:spcBef>
              <a:buClr>
                <a:srgbClr val="000000"/>
              </a:buClr>
              <a:buSzPct val="25000"/>
              <a:buFont typeface="Arial"/>
              <a:buNone/>
            </a:pPr>
            <a:fld id="{00000000-1234-1234-1234-123412341234}" type="slidenum">
              <a:rPr lang="en-US"/>
              <a:t>26</a:t>
            </a:fld>
            <a:endParaRPr lang="en-US"/>
          </a:p>
        </p:txBody>
      </p:sp>
      <p:pic>
        <p:nvPicPr>
          <p:cNvPr id="527" name="Shape 527"/>
          <p:cNvPicPr preferRelativeResize="0"/>
          <p:nvPr/>
        </p:nvPicPr>
        <p:blipFill>
          <a:blip r:embed="rId3">
            <a:alphaModFix/>
          </a:blip>
          <a:stretch>
            <a:fillRect/>
          </a:stretch>
        </p:blipFill>
        <p:spPr>
          <a:xfrm>
            <a:off x="1319174" y="2101250"/>
            <a:ext cx="9133598" cy="4204699"/>
          </a:xfrm>
          <a:prstGeom prst="rect">
            <a:avLst/>
          </a:prstGeom>
          <a:noFill/>
          <a:ln>
            <a:noFill/>
          </a:ln>
        </p:spPr>
      </p:pic>
      <p:sp>
        <p:nvSpPr>
          <p:cNvPr id="528" name="Shape 528"/>
          <p:cNvSpPr txBox="1"/>
          <p:nvPr/>
        </p:nvSpPr>
        <p:spPr>
          <a:xfrm>
            <a:off x="3814850" y="6401675"/>
            <a:ext cx="9207900" cy="380700"/>
          </a:xfrm>
          <a:prstGeom prst="rect">
            <a:avLst/>
          </a:prstGeom>
          <a:noFill/>
          <a:ln>
            <a:noFill/>
          </a:ln>
        </p:spPr>
        <p:txBody>
          <a:bodyPr lIns="91425" tIns="91425" rIns="91425" bIns="91425" anchor="t" anchorCtr="0">
            <a:noAutofit/>
          </a:bodyPr>
          <a:lstStyle/>
          <a:p>
            <a:pPr lvl="0">
              <a:spcBef>
                <a:spcPts val="0"/>
              </a:spcBef>
              <a:buNone/>
            </a:pPr>
            <a:r>
              <a:rPr lang="en-US" b="1"/>
              <a:t>Heatmap for Sales per product </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33"/>
        <p:cNvGrpSpPr/>
        <p:nvPr/>
      </p:nvGrpSpPr>
      <p:grpSpPr>
        <a:xfrm>
          <a:off x="0" y="0"/>
          <a:ext cx="0" cy="0"/>
          <a:chOff x="0" y="0"/>
          <a:chExt cx="0" cy="0"/>
        </a:xfrm>
      </p:grpSpPr>
      <p:pic>
        <p:nvPicPr>
          <p:cNvPr id="534" name="Shape 534"/>
          <p:cNvPicPr preferRelativeResize="0"/>
          <p:nvPr/>
        </p:nvPicPr>
        <p:blipFill>
          <a:blip r:embed="rId3">
            <a:alphaModFix/>
          </a:blip>
          <a:stretch>
            <a:fillRect/>
          </a:stretch>
        </p:blipFill>
        <p:spPr>
          <a:xfrm>
            <a:off x="1225650" y="2220350"/>
            <a:ext cx="9476524" cy="4213300"/>
          </a:xfrm>
          <a:prstGeom prst="rect">
            <a:avLst/>
          </a:prstGeom>
          <a:noFill/>
          <a:ln>
            <a:noFill/>
          </a:ln>
        </p:spPr>
      </p:pic>
      <p:sp>
        <p:nvSpPr>
          <p:cNvPr id="535" name="Shape 535"/>
          <p:cNvSpPr txBox="1"/>
          <p:nvPr/>
        </p:nvSpPr>
        <p:spPr>
          <a:xfrm>
            <a:off x="836000" y="1049375"/>
            <a:ext cx="11142300" cy="708000"/>
          </a:xfrm>
          <a:prstGeom prst="rect">
            <a:avLst/>
          </a:prstGeom>
          <a:noFill/>
          <a:ln>
            <a:noFill/>
          </a:ln>
        </p:spPr>
        <p:txBody>
          <a:bodyPr lIns="91425" tIns="45700" rIns="91425" bIns="45700" anchor="t" anchorCtr="0">
            <a:noAutofit/>
          </a:bodyPr>
          <a:lstStyle/>
          <a:p>
            <a:pPr lvl="0" rtl="0">
              <a:lnSpc>
                <a:spcPct val="90000"/>
              </a:lnSpc>
              <a:spcBef>
                <a:spcPts val="0"/>
              </a:spcBef>
              <a:buClr>
                <a:schemeClr val="dk1"/>
              </a:buClr>
              <a:buSzPct val="30555"/>
              <a:buFont typeface="Arial"/>
              <a:buNone/>
            </a:pPr>
            <a:r>
              <a:rPr lang="en-US" sz="3600" b="1">
                <a:solidFill>
                  <a:srgbClr val="AF6C0F"/>
                </a:solidFill>
                <a:latin typeface="Trebuchet MS"/>
                <a:ea typeface="Trebuchet MS"/>
                <a:cs typeface="Trebuchet MS"/>
                <a:sym typeface="Trebuchet MS"/>
              </a:rPr>
              <a:t>Monthly sales of different regions</a:t>
            </a:r>
          </a:p>
          <a:p>
            <a:pPr marL="0" marR="0" lvl="0" indent="0" algn="l" rtl="0">
              <a:spcBef>
                <a:spcPts val="0"/>
              </a:spcBef>
              <a:buNone/>
            </a:pPr>
            <a:endParaRPr sz="3600" b="1">
              <a:solidFill>
                <a:srgbClr val="AF6C0F"/>
              </a:solidFill>
              <a:latin typeface="Trebuchet MS"/>
              <a:ea typeface="Trebuchet MS"/>
              <a:cs typeface="Trebuchet MS"/>
              <a:sym typeface="Trebuchet MS"/>
            </a:endParaRPr>
          </a:p>
        </p:txBody>
      </p:sp>
      <p:sp>
        <p:nvSpPr>
          <p:cNvPr id="536" name="Shape 536"/>
          <p:cNvSpPr txBox="1">
            <a:spLocks noGrp="1"/>
          </p:cNvSpPr>
          <p:nvPr>
            <p:ph type="sldNum" idx="12"/>
          </p:nvPr>
        </p:nvSpPr>
        <p:spPr>
          <a:xfrm>
            <a:off x="10729454" y="753227"/>
            <a:ext cx="1154100" cy="1090799"/>
          </a:xfrm>
          <a:prstGeom prst="rect">
            <a:avLst/>
          </a:prstGeom>
          <a:noFill/>
          <a:ln>
            <a:noFill/>
          </a:ln>
        </p:spPr>
        <p:txBody>
          <a:bodyPr lIns="91425" tIns="45700" rIns="91425" bIns="45700" anchor="ctr" anchorCtr="0">
            <a:noAutofit/>
          </a:bodyPr>
          <a:lstStyle/>
          <a:p>
            <a:pPr lvl="0" rtl="0">
              <a:spcBef>
                <a:spcPts val="0"/>
              </a:spcBef>
              <a:buClr>
                <a:srgbClr val="000000"/>
              </a:buClr>
              <a:buSzPct val="25000"/>
              <a:buFont typeface="Arial"/>
              <a:buNone/>
            </a:pPr>
            <a:fld id="{00000000-1234-1234-1234-123412341234}" type="slidenum">
              <a:rPr lang="en-US"/>
              <a:t>27</a:t>
            </a:fld>
            <a:endParaRPr lang="en-US"/>
          </a:p>
        </p:txBody>
      </p:sp>
      <p:sp>
        <p:nvSpPr>
          <p:cNvPr id="537" name="Shape 537"/>
          <p:cNvSpPr txBox="1"/>
          <p:nvPr/>
        </p:nvSpPr>
        <p:spPr>
          <a:xfrm>
            <a:off x="3463150" y="6433650"/>
            <a:ext cx="9207900" cy="1377900"/>
          </a:xfrm>
          <a:prstGeom prst="rect">
            <a:avLst/>
          </a:prstGeom>
          <a:noFill/>
          <a:ln>
            <a:noFill/>
          </a:ln>
        </p:spPr>
        <p:txBody>
          <a:bodyPr lIns="91425" tIns="91425" rIns="91425" bIns="91425" anchor="t" anchorCtr="0">
            <a:noAutofit/>
          </a:bodyPr>
          <a:lstStyle/>
          <a:p>
            <a:pPr lvl="0">
              <a:spcBef>
                <a:spcPts val="0"/>
              </a:spcBef>
              <a:buNone/>
            </a:pPr>
            <a:r>
              <a:rPr lang="en-US" b="1"/>
              <a:t>Monthly sales for different regions</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sp>
        <p:nvSpPr>
          <p:cNvPr id="542" name="Shape 542"/>
          <p:cNvSpPr txBox="1">
            <a:spLocks noGrp="1"/>
          </p:cNvSpPr>
          <p:nvPr>
            <p:ph type="sldNum" idx="12"/>
          </p:nvPr>
        </p:nvSpPr>
        <p:spPr>
          <a:xfrm>
            <a:off x="10729454" y="753227"/>
            <a:ext cx="1154150" cy="1090788"/>
          </a:xfrm>
          <a:prstGeom prst="rect">
            <a:avLst/>
          </a:prstGeom>
          <a:noFill/>
          <a:ln>
            <a:noFill/>
          </a:ln>
        </p:spPr>
        <p:txBody>
          <a:bodyPr lIns="91425" tIns="45700" rIns="91425" bIns="45700" anchor="ctr" anchorCtr="0">
            <a:noAutofit/>
          </a:bodyPr>
          <a:lstStyle/>
          <a:p>
            <a:pPr lvl="0" rtl="0">
              <a:spcBef>
                <a:spcPts val="0"/>
              </a:spcBef>
              <a:buClr>
                <a:srgbClr val="000000"/>
              </a:buClr>
              <a:buSzPct val="25000"/>
              <a:buFont typeface="Arial"/>
              <a:buNone/>
            </a:pPr>
            <a:fld id="{00000000-1234-1234-1234-123412341234}" type="slidenum">
              <a:rPr lang="en-US"/>
              <a:t>28</a:t>
            </a:fld>
            <a:endParaRPr lang="en-US"/>
          </a:p>
        </p:txBody>
      </p:sp>
      <p:sp>
        <p:nvSpPr>
          <p:cNvPr id="543" name="Shape 543"/>
          <p:cNvSpPr txBox="1"/>
          <p:nvPr/>
        </p:nvSpPr>
        <p:spPr>
          <a:xfrm>
            <a:off x="496675" y="844852"/>
            <a:ext cx="9462600" cy="5307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4000" b="1">
                <a:solidFill>
                  <a:srgbClr val="AF6C0F"/>
                </a:solidFill>
                <a:latin typeface="Trebuchet MS"/>
                <a:ea typeface="Trebuchet MS"/>
                <a:cs typeface="Trebuchet MS"/>
                <a:sym typeface="Trebuchet MS"/>
              </a:rPr>
              <a:t>Sales by Product for each region</a:t>
            </a:r>
          </a:p>
        </p:txBody>
      </p:sp>
      <p:pic>
        <p:nvPicPr>
          <p:cNvPr id="544" name="Shape 544"/>
          <p:cNvPicPr preferRelativeResize="0"/>
          <p:nvPr/>
        </p:nvPicPr>
        <p:blipFill>
          <a:blip r:embed="rId3">
            <a:alphaModFix/>
          </a:blip>
          <a:stretch>
            <a:fillRect/>
          </a:stretch>
        </p:blipFill>
        <p:spPr>
          <a:xfrm>
            <a:off x="2184347" y="2148175"/>
            <a:ext cx="7201550" cy="4242075"/>
          </a:xfrm>
          <a:prstGeom prst="rect">
            <a:avLst/>
          </a:prstGeom>
          <a:noFill/>
          <a:ln>
            <a:noFill/>
          </a:ln>
        </p:spPr>
      </p:pic>
      <p:sp>
        <p:nvSpPr>
          <p:cNvPr id="545" name="Shape 545"/>
          <p:cNvSpPr txBox="1"/>
          <p:nvPr/>
        </p:nvSpPr>
        <p:spPr>
          <a:xfrm>
            <a:off x="3878800" y="6529550"/>
            <a:ext cx="9207900" cy="1074300"/>
          </a:xfrm>
          <a:prstGeom prst="rect">
            <a:avLst/>
          </a:prstGeom>
          <a:noFill/>
          <a:ln>
            <a:noFill/>
          </a:ln>
        </p:spPr>
        <p:txBody>
          <a:bodyPr lIns="91425" tIns="91425" rIns="91425" bIns="91425" anchor="t" anchorCtr="0">
            <a:noAutofit/>
          </a:bodyPr>
          <a:lstStyle/>
          <a:p>
            <a:pPr lvl="0">
              <a:spcBef>
                <a:spcPts val="0"/>
              </a:spcBef>
              <a:buNone/>
            </a:pPr>
            <a:endParaRPr/>
          </a:p>
        </p:txBody>
      </p:sp>
      <p:sp>
        <p:nvSpPr>
          <p:cNvPr id="546" name="Shape 546"/>
          <p:cNvSpPr txBox="1"/>
          <p:nvPr/>
        </p:nvSpPr>
        <p:spPr>
          <a:xfrm>
            <a:off x="4438300" y="6390250"/>
            <a:ext cx="9207900" cy="1074300"/>
          </a:xfrm>
          <a:prstGeom prst="rect">
            <a:avLst/>
          </a:prstGeom>
          <a:noFill/>
          <a:ln>
            <a:noFill/>
          </a:ln>
        </p:spPr>
        <p:txBody>
          <a:bodyPr lIns="91425" tIns="91425" rIns="91425" bIns="91425" anchor="t" anchorCtr="0">
            <a:noAutofit/>
          </a:bodyPr>
          <a:lstStyle/>
          <a:p>
            <a:pPr lvl="0">
              <a:spcBef>
                <a:spcPts val="0"/>
              </a:spcBef>
              <a:buNone/>
            </a:pPr>
            <a:r>
              <a:rPr lang="en-US" b="1"/>
              <a:t>Graph of sales vs product for each region</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50"/>
        <p:cNvGrpSpPr/>
        <p:nvPr/>
      </p:nvGrpSpPr>
      <p:grpSpPr>
        <a:xfrm>
          <a:off x="0" y="0"/>
          <a:ext cx="0" cy="0"/>
          <a:chOff x="0" y="0"/>
          <a:chExt cx="0" cy="0"/>
        </a:xfrm>
      </p:grpSpPr>
      <p:sp>
        <p:nvSpPr>
          <p:cNvPr id="551" name="Shape 551"/>
          <p:cNvSpPr txBox="1">
            <a:spLocks noGrp="1"/>
          </p:cNvSpPr>
          <p:nvPr>
            <p:ph type="title"/>
          </p:nvPr>
        </p:nvSpPr>
        <p:spPr>
          <a:xfrm>
            <a:off x="90100" y="873125"/>
            <a:ext cx="10569300" cy="715500"/>
          </a:xfrm>
          <a:prstGeom prst="rect">
            <a:avLst/>
          </a:prstGeom>
          <a:noFill/>
          <a:ln>
            <a:noFill/>
          </a:ln>
        </p:spPr>
        <p:txBody>
          <a:bodyPr lIns="91425" tIns="45700" rIns="91425" bIns="45700" anchor="ctr" anchorCtr="0">
            <a:noAutofit/>
          </a:bodyPr>
          <a:lstStyle/>
          <a:p>
            <a:pPr marL="0" marR="0" lvl="0" indent="0" algn="l" rtl="0">
              <a:lnSpc>
                <a:spcPct val="90000"/>
              </a:lnSpc>
              <a:spcBef>
                <a:spcPts val="0"/>
              </a:spcBef>
              <a:buClr>
                <a:srgbClr val="B76F0B"/>
              </a:buClr>
              <a:buSzPct val="25000"/>
              <a:buFont typeface="Trebuchet MS"/>
              <a:buNone/>
            </a:pPr>
            <a:r>
              <a:rPr lang="en-US" sz="4000" b="1" i="0" u="none" strike="noStrike" cap="none">
                <a:solidFill>
                  <a:srgbClr val="B76F0B"/>
                </a:solidFill>
                <a:latin typeface="Trebuchet MS"/>
                <a:ea typeface="Trebuchet MS"/>
                <a:cs typeface="Trebuchet MS"/>
                <a:sym typeface="Trebuchet MS"/>
              </a:rPr>
              <a:t>BI Portal- Analyst with median sales figures</a:t>
            </a:r>
          </a:p>
        </p:txBody>
      </p:sp>
      <p:sp>
        <p:nvSpPr>
          <p:cNvPr id="552" name="Shape 552"/>
          <p:cNvSpPr txBox="1">
            <a:spLocks noGrp="1"/>
          </p:cNvSpPr>
          <p:nvPr>
            <p:ph type="sldNum" idx="12"/>
          </p:nvPr>
        </p:nvSpPr>
        <p:spPr>
          <a:xfrm>
            <a:off x="10729454" y="753227"/>
            <a:ext cx="1154150" cy="1090788"/>
          </a:xfrm>
          <a:prstGeom prst="rect">
            <a:avLst/>
          </a:prstGeom>
          <a:noFill/>
          <a:ln>
            <a:noFill/>
          </a:ln>
        </p:spPr>
        <p:txBody>
          <a:bodyPr lIns="91425" tIns="45700" rIns="91425" bIns="45700" anchor="ctr" anchorCtr="0">
            <a:noAutofit/>
          </a:bodyPr>
          <a:lstStyle/>
          <a:p>
            <a:pPr marL="0" marR="0" lvl="0" indent="0" algn="l" rtl="0">
              <a:spcBef>
                <a:spcPts val="0"/>
              </a:spcBef>
              <a:buSzPct val="25000"/>
              <a:buNone/>
            </a:pPr>
            <a:fld id="{00000000-1234-1234-1234-123412341234}" type="slidenum">
              <a:rPr lang="en-US" sz="3600">
                <a:solidFill>
                  <a:schemeClr val="lt1"/>
                </a:solidFill>
                <a:latin typeface="Trebuchet MS"/>
                <a:ea typeface="Trebuchet MS"/>
                <a:cs typeface="Trebuchet MS"/>
                <a:sym typeface="Trebuchet MS"/>
              </a:rPr>
              <a:t>29</a:t>
            </a:fld>
            <a:endParaRPr lang="en-US" sz="3600">
              <a:solidFill>
                <a:schemeClr val="lt1"/>
              </a:solidFill>
              <a:latin typeface="Trebuchet MS"/>
              <a:ea typeface="Trebuchet MS"/>
              <a:cs typeface="Trebuchet MS"/>
              <a:sym typeface="Trebuchet MS"/>
            </a:endParaRPr>
          </a:p>
        </p:txBody>
      </p:sp>
      <p:pic>
        <p:nvPicPr>
          <p:cNvPr id="553" name="Shape 553"/>
          <p:cNvPicPr preferRelativeResize="0"/>
          <p:nvPr/>
        </p:nvPicPr>
        <p:blipFill>
          <a:blip r:embed="rId3">
            <a:alphaModFix/>
          </a:blip>
          <a:stretch>
            <a:fillRect/>
          </a:stretch>
        </p:blipFill>
        <p:spPr>
          <a:xfrm>
            <a:off x="1477787" y="2038499"/>
            <a:ext cx="9236424" cy="4329399"/>
          </a:xfrm>
          <a:prstGeom prst="rect">
            <a:avLst/>
          </a:prstGeom>
          <a:noFill/>
          <a:ln>
            <a:noFill/>
          </a:ln>
        </p:spPr>
      </p:pic>
      <p:sp>
        <p:nvSpPr>
          <p:cNvPr id="554" name="Shape 554"/>
          <p:cNvSpPr txBox="1"/>
          <p:nvPr/>
        </p:nvSpPr>
        <p:spPr>
          <a:xfrm>
            <a:off x="3431175" y="6367900"/>
            <a:ext cx="9207900" cy="1074300"/>
          </a:xfrm>
          <a:prstGeom prst="rect">
            <a:avLst/>
          </a:prstGeom>
          <a:noFill/>
          <a:ln>
            <a:noFill/>
          </a:ln>
        </p:spPr>
        <p:txBody>
          <a:bodyPr lIns="91425" tIns="91425" rIns="91425" bIns="91425" anchor="t" anchorCtr="0">
            <a:noAutofit/>
          </a:bodyPr>
          <a:lstStyle/>
          <a:p>
            <a:pPr lvl="0">
              <a:spcBef>
                <a:spcPts val="0"/>
              </a:spcBef>
              <a:buNone/>
            </a:pPr>
            <a:r>
              <a:rPr lang="en-US" b="1"/>
              <a:t>Analyst with median sales figures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pic>
        <p:nvPicPr>
          <p:cNvPr id="220" name="Shape 220"/>
          <p:cNvPicPr preferRelativeResize="0"/>
          <p:nvPr/>
        </p:nvPicPr>
        <p:blipFill rotWithShape="1">
          <a:blip r:embed="rId3">
            <a:alphaModFix/>
          </a:blip>
          <a:srcRect/>
          <a:stretch/>
        </p:blipFill>
        <p:spPr>
          <a:xfrm>
            <a:off x="8815349" y="2872505"/>
            <a:ext cx="2917105" cy="3304457"/>
          </a:xfrm>
          <a:prstGeom prst="rect">
            <a:avLst/>
          </a:prstGeom>
          <a:noFill/>
          <a:ln>
            <a:noFill/>
          </a:ln>
        </p:spPr>
      </p:pic>
      <p:sp>
        <p:nvSpPr>
          <p:cNvPr id="221" name="Shape 221"/>
          <p:cNvSpPr/>
          <p:nvPr/>
        </p:nvSpPr>
        <p:spPr>
          <a:xfrm>
            <a:off x="846425" y="944625"/>
            <a:ext cx="3837000" cy="7080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4000" b="1">
                <a:solidFill>
                  <a:srgbClr val="B76F0B"/>
                </a:solidFill>
                <a:latin typeface="Trebuchet MS"/>
                <a:ea typeface="Trebuchet MS"/>
                <a:cs typeface="Trebuchet MS"/>
                <a:sym typeface="Trebuchet MS"/>
              </a:rPr>
              <a:t>Why DW/BI ?</a:t>
            </a:r>
          </a:p>
        </p:txBody>
      </p:sp>
      <p:sp>
        <p:nvSpPr>
          <p:cNvPr id="222" name="Shape 222"/>
          <p:cNvSpPr/>
          <p:nvPr/>
        </p:nvSpPr>
        <p:spPr>
          <a:xfrm>
            <a:off x="846425" y="2409875"/>
            <a:ext cx="7369200" cy="4371900"/>
          </a:xfrm>
          <a:prstGeom prst="rect">
            <a:avLst/>
          </a:prstGeom>
          <a:noFill/>
          <a:ln>
            <a:noFill/>
          </a:ln>
        </p:spPr>
        <p:txBody>
          <a:bodyPr lIns="91425" tIns="45700" rIns="91425" bIns="45700" anchor="t" anchorCtr="0">
            <a:noAutofit/>
          </a:bodyPr>
          <a:lstStyle/>
          <a:p>
            <a:pPr marL="342900" marR="0" lvl="0" indent="-304800" algn="l" rtl="0">
              <a:spcBef>
                <a:spcPts val="0"/>
              </a:spcBef>
              <a:buClr>
                <a:schemeClr val="lt1"/>
              </a:buClr>
              <a:buSzPct val="100000"/>
              <a:buFont typeface="Arial"/>
              <a:buChar char="•"/>
            </a:pPr>
            <a:r>
              <a:rPr lang="en-US" sz="1800">
                <a:solidFill>
                  <a:schemeClr val="lt1"/>
                </a:solidFill>
                <a:latin typeface="Trebuchet MS"/>
                <a:ea typeface="Trebuchet MS"/>
                <a:cs typeface="Trebuchet MS"/>
                <a:sym typeface="Trebuchet MS"/>
              </a:rPr>
              <a:t>To increase its profitability and extend its worldwide coverage.</a:t>
            </a:r>
          </a:p>
          <a:p>
            <a:pPr marL="342900" marR="0" lvl="0" indent="-342900" algn="l" rtl="0">
              <a:spcBef>
                <a:spcPts val="0"/>
              </a:spcBef>
              <a:buClr>
                <a:schemeClr val="lt1"/>
              </a:buClr>
              <a:buFont typeface="Arial"/>
              <a:buNone/>
            </a:pPr>
            <a:endParaRPr sz="1800">
              <a:solidFill>
                <a:schemeClr val="lt1"/>
              </a:solidFill>
              <a:latin typeface="Trebuchet MS"/>
              <a:ea typeface="Trebuchet MS"/>
              <a:cs typeface="Trebuchet MS"/>
              <a:sym typeface="Trebuchet MS"/>
            </a:endParaRPr>
          </a:p>
          <a:p>
            <a:pPr marL="342900" marR="0" lvl="0" indent="-304800" algn="l" rtl="0">
              <a:spcBef>
                <a:spcPts val="0"/>
              </a:spcBef>
              <a:buClr>
                <a:schemeClr val="lt1"/>
              </a:buClr>
              <a:buSzPct val="100000"/>
              <a:buFont typeface="Arial"/>
              <a:buChar char="•"/>
            </a:pPr>
            <a:r>
              <a:rPr lang="en-US" sz="1800">
                <a:solidFill>
                  <a:schemeClr val="lt1"/>
                </a:solidFill>
                <a:latin typeface="Trebuchet MS"/>
                <a:ea typeface="Trebuchet MS"/>
                <a:cs typeface="Trebuchet MS"/>
                <a:sym typeface="Trebuchet MS"/>
              </a:rPr>
              <a:t>Improve distribution and logistics, directly impacting business profitability.</a:t>
            </a:r>
          </a:p>
          <a:p>
            <a:pPr marL="342900" marR="0" lvl="0" indent="-342900" algn="l" rtl="0">
              <a:spcBef>
                <a:spcPts val="0"/>
              </a:spcBef>
              <a:buClr>
                <a:schemeClr val="lt1"/>
              </a:buClr>
              <a:buFont typeface="Arial"/>
              <a:buNone/>
            </a:pPr>
            <a:endParaRPr sz="1800">
              <a:solidFill>
                <a:schemeClr val="lt1"/>
              </a:solidFill>
              <a:latin typeface="Trebuchet MS"/>
              <a:ea typeface="Trebuchet MS"/>
              <a:cs typeface="Trebuchet MS"/>
              <a:sym typeface="Trebuchet MS"/>
            </a:endParaRPr>
          </a:p>
          <a:p>
            <a:pPr marL="342900" marR="0" lvl="0" indent="-304800" algn="l" rtl="0">
              <a:spcBef>
                <a:spcPts val="0"/>
              </a:spcBef>
              <a:buClr>
                <a:schemeClr val="lt1"/>
              </a:buClr>
              <a:buSzPct val="100000"/>
              <a:buFont typeface="Arial"/>
              <a:buChar char="•"/>
            </a:pPr>
            <a:r>
              <a:rPr lang="en-US" sz="1800">
                <a:solidFill>
                  <a:schemeClr val="lt1"/>
                </a:solidFill>
                <a:latin typeface="Trebuchet MS"/>
                <a:ea typeface="Trebuchet MS"/>
                <a:cs typeface="Trebuchet MS"/>
                <a:sym typeface="Trebuchet MS"/>
              </a:rPr>
              <a:t>Anticipate their customer's needs</a:t>
            </a:r>
          </a:p>
          <a:p>
            <a:pPr marL="342900" marR="0" lvl="0" indent="-342900" algn="l" rtl="0">
              <a:spcBef>
                <a:spcPts val="0"/>
              </a:spcBef>
              <a:buClr>
                <a:schemeClr val="lt1"/>
              </a:buClr>
              <a:buFont typeface="Arial"/>
              <a:buNone/>
            </a:pPr>
            <a:endParaRPr sz="1800">
              <a:solidFill>
                <a:schemeClr val="lt1"/>
              </a:solidFill>
              <a:latin typeface="Trebuchet MS"/>
              <a:ea typeface="Trebuchet MS"/>
              <a:cs typeface="Trebuchet MS"/>
              <a:sym typeface="Trebuchet MS"/>
            </a:endParaRPr>
          </a:p>
          <a:p>
            <a:pPr marL="342900" marR="0" lvl="0" indent="-304800" algn="l" rtl="0">
              <a:spcBef>
                <a:spcPts val="0"/>
              </a:spcBef>
              <a:buClr>
                <a:schemeClr val="lt1"/>
              </a:buClr>
              <a:buSzPct val="100000"/>
              <a:buFont typeface="Arial"/>
              <a:buChar char="•"/>
            </a:pPr>
            <a:r>
              <a:rPr lang="en-US" sz="1800">
                <a:solidFill>
                  <a:schemeClr val="lt1"/>
                </a:solidFill>
                <a:latin typeface="Trebuchet MS"/>
                <a:ea typeface="Trebuchet MS"/>
                <a:cs typeface="Trebuchet MS"/>
                <a:sym typeface="Trebuchet MS"/>
              </a:rPr>
              <a:t>Improve sales and assortment by region and by specific customer.</a:t>
            </a:r>
          </a:p>
          <a:p>
            <a:pPr marL="342900" marR="0" lvl="0" indent="-342900" algn="l" rtl="0">
              <a:spcBef>
                <a:spcPts val="0"/>
              </a:spcBef>
              <a:buClr>
                <a:schemeClr val="lt1"/>
              </a:buClr>
              <a:buFont typeface="Arial"/>
              <a:buNone/>
            </a:pPr>
            <a:endParaRPr sz="1800">
              <a:solidFill>
                <a:schemeClr val="lt1"/>
              </a:solidFill>
              <a:latin typeface="Trebuchet MS"/>
              <a:ea typeface="Trebuchet MS"/>
              <a:cs typeface="Trebuchet MS"/>
              <a:sym typeface="Trebuchet MS"/>
            </a:endParaRPr>
          </a:p>
          <a:p>
            <a:pPr marL="342900" marR="0" lvl="0" indent="-304800" algn="l" rtl="0">
              <a:spcBef>
                <a:spcPts val="0"/>
              </a:spcBef>
              <a:buClr>
                <a:schemeClr val="lt1"/>
              </a:buClr>
              <a:buSzPct val="100000"/>
              <a:buFont typeface="Arial"/>
              <a:buChar char="•"/>
            </a:pPr>
            <a:r>
              <a:rPr lang="en-US" sz="1800">
                <a:solidFill>
                  <a:schemeClr val="lt1"/>
                </a:solidFill>
                <a:latin typeface="Trebuchet MS"/>
                <a:ea typeface="Trebuchet MS"/>
                <a:cs typeface="Trebuchet MS"/>
                <a:sym typeface="Trebuchet MS"/>
              </a:rPr>
              <a:t>Ability to scale as the business grows, maintaining full parallelism without limitation in terms of anticipated volume.</a:t>
            </a:r>
          </a:p>
        </p:txBody>
      </p:sp>
      <p:sp>
        <p:nvSpPr>
          <p:cNvPr id="223" name="Shape 223"/>
          <p:cNvSpPr txBox="1">
            <a:spLocks noGrp="1"/>
          </p:cNvSpPr>
          <p:nvPr>
            <p:ph type="sldNum" idx="12"/>
          </p:nvPr>
        </p:nvSpPr>
        <p:spPr>
          <a:xfrm>
            <a:off x="10729454" y="753227"/>
            <a:ext cx="1154150" cy="1090788"/>
          </a:xfrm>
          <a:prstGeom prst="rect">
            <a:avLst/>
          </a:prstGeom>
          <a:noFill/>
          <a:ln>
            <a:noFill/>
          </a:ln>
        </p:spPr>
        <p:txBody>
          <a:bodyPr lIns="91425" tIns="45700" rIns="91425" bIns="45700" anchor="ctr" anchorCtr="0">
            <a:noAutofit/>
          </a:bodyPr>
          <a:lstStyle/>
          <a:p>
            <a:pPr marL="0" marR="0" lvl="0" indent="0" algn="l" rtl="0">
              <a:spcBef>
                <a:spcPts val="0"/>
              </a:spcBef>
              <a:buSzPct val="25000"/>
              <a:buNone/>
            </a:pPr>
            <a:fld id="{00000000-1234-1234-1234-123412341234}" type="slidenum">
              <a:rPr lang="en-US" sz="3600">
                <a:solidFill>
                  <a:schemeClr val="lt1"/>
                </a:solidFill>
                <a:latin typeface="Trebuchet MS"/>
                <a:ea typeface="Trebuchet MS"/>
                <a:cs typeface="Trebuchet MS"/>
                <a:sym typeface="Trebuchet MS"/>
              </a:rPr>
              <a:t>3</a:t>
            </a:fld>
            <a:endParaRPr lang="en-US" sz="3600">
              <a:solidFill>
                <a:schemeClr val="lt1"/>
              </a:solidFill>
              <a:latin typeface="Trebuchet MS"/>
              <a:ea typeface="Trebuchet MS"/>
              <a:cs typeface="Trebuchet MS"/>
              <a:sym typeface="Trebuchet MS"/>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58"/>
        <p:cNvGrpSpPr/>
        <p:nvPr/>
      </p:nvGrpSpPr>
      <p:grpSpPr>
        <a:xfrm>
          <a:off x="0" y="0"/>
          <a:ext cx="0" cy="0"/>
          <a:chOff x="0" y="0"/>
          <a:chExt cx="0" cy="0"/>
        </a:xfrm>
      </p:grpSpPr>
      <p:sp>
        <p:nvSpPr>
          <p:cNvPr id="559" name="Shape 559"/>
          <p:cNvSpPr txBox="1"/>
          <p:nvPr/>
        </p:nvSpPr>
        <p:spPr>
          <a:xfrm>
            <a:off x="212550" y="753225"/>
            <a:ext cx="10006800" cy="8994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3600" b="1">
                <a:solidFill>
                  <a:srgbClr val="AF6C0F"/>
                </a:solidFill>
                <a:latin typeface="Trebuchet MS"/>
                <a:ea typeface="Trebuchet MS"/>
                <a:cs typeface="Trebuchet MS"/>
                <a:sym typeface="Trebuchet MS"/>
              </a:rPr>
              <a:t>BI Analytics– Sales per month for each product </a:t>
            </a:r>
          </a:p>
        </p:txBody>
      </p:sp>
      <p:sp>
        <p:nvSpPr>
          <p:cNvPr id="560" name="Shape 560"/>
          <p:cNvSpPr txBox="1">
            <a:spLocks noGrp="1"/>
          </p:cNvSpPr>
          <p:nvPr>
            <p:ph type="sldNum" idx="12"/>
          </p:nvPr>
        </p:nvSpPr>
        <p:spPr>
          <a:xfrm>
            <a:off x="10729454" y="753227"/>
            <a:ext cx="1154150" cy="1090788"/>
          </a:xfrm>
          <a:prstGeom prst="rect">
            <a:avLst/>
          </a:prstGeom>
          <a:noFill/>
          <a:ln>
            <a:noFill/>
          </a:ln>
        </p:spPr>
        <p:txBody>
          <a:bodyPr lIns="91425" tIns="45700" rIns="91425" bIns="45700" anchor="ctr" anchorCtr="0">
            <a:noAutofit/>
          </a:bodyPr>
          <a:lstStyle/>
          <a:p>
            <a:pPr marL="0" marR="0" lvl="0" indent="0" algn="l" rtl="0">
              <a:spcBef>
                <a:spcPts val="0"/>
              </a:spcBef>
              <a:buSzPct val="25000"/>
              <a:buNone/>
            </a:pPr>
            <a:fld id="{00000000-1234-1234-1234-123412341234}" type="slidenum">
              <a:rPr lang="en-US" sz="3600">
                <a:solidFill>
                  <a:schemeClr val="lt1"/>
                </a:solidFill>
                <a:latin typeface="Trebuchet MS"/>
                <a:ea typeface="Trebuchet MS"/>
                <a:cs typeface="Trebuchet MS"/>
                <a:sym typeface="Trebuchet MS"/>
              </a:rPr>
              <a:t>30</a:t>
            </a:fld>
            <a:endParaRPr lang="en-US" sz="3600">
              <a:solidFill>
                <a:schemeClr val="lt1"/>
              </a:solidFill>
              <a:latin typeface="Trebuchet MS"/>
              <a:ea typeface="Trebuchet MS"/>
              <a:cs typeface="Trebuchet MS"/>
              <a:sym typeface="Trebuchet MS"/>
            </a:endParaRPr>
          </a:p>
        </p:txBody>
      </p:sp>
      <p:pic>
        <p:nvPicPr>
          <p:cNvPr id="561" name="Shape 561"/>
          <p:cNvPicPr preferRelativeResize="0"/>
          <p:nvPr/>
        </p:nvPicPr>
        <p:blipFill>
          <a:blip r:embed="rId3">
            <a:alphaModFix/>
          </a:blip>
          <a:stretch>
            <a:fillRect/>
          </a:stretch>
        </p:blipFill>
        <p:spPr>
          <a:xfrm>
            <a:off x="1532175" y="2054075"/>
            <a:ext cx="9040100" cy="4301850"/>
          </a:xfrm>
          <a:prstGeom prst="rect">
            <a:avLst/>
          </a:prstGeom>
          <a:noFill/>
          <a:ln>
            <a:noFill/>
          </a:ln>
        </p:spPr>
      </p:pic>
      <p:sp>
        <p:nvSpPr>
          <p:cNvPr id="562" name="Shape 562"/>
          <p:cNvSpPr txBox="1"/>
          <p:nvPr/>
        </p:nvSpPr>
        <p:spPr>
          <a:xfrm>
            <a:off x="3495125" y="6355925"/>
            <a:ext cx="9207900" cy="1074300"/>
          </a:xfrm>
          <a:prstGeom prst="rect">
            <a:avLst/>
          </a:prstGeom>
          <a:noFill/>
          <a:ln>
            <a:noFill/>
          </a:ln>
        </p:spPr>
        <p:txBody>
          <a:bodyPr lIns="91425" tIns="91425" rIns="91425" bIns="91425" anchor="t" anchorCtr="0">
            <a:noAutofit/>
          </a:bodyPr>
          <a:lstStyle/>
          <a:p>
            <a:pPr lvl="0">
              <a:spcBef>
                <a:spcPts val="0"/>
              </a:spcBef>
              <a:buNone/>
            </a:pPr>
            <a:r>
              <a:rPr lang="en-US" b="1"/>
              <a:t>Sales per month for each product</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66"/>
        <p:cNvGrpSpPr/>
        <p:nvPr/>
      </p:nvGrpSpPr>
      <p:grpSpPr>
        <a:xfrm>
          <a:off x="0" y="0"/>
          <a:ext cx="0" cy="0"/>
          <a:chOff x="0" y="0"/>
          <a:chExt cx="0" cy="0"/>
        </a:xfrm>
      </p:grpSpPr>
      <p:sp>
        <p:nvSpPr>
          <p:cNvPr id="567" name="Shape 567"/>
          <p:cNvSpPr txBox="1">
            <a:spLocks noGrp="1"/>
          </p:cNvSpPr>
          <p:nvPr>
            <p:ph type="sldNum" idx="12"/>
          </p:nvPr>
        </p:nvSpPr>
        <p:spPr>
          <a:xfrm>
            <a:off x="10729454" y="753227"/>
            <a:ext cx="1154150" cy="1090788"/>
          </a:xfrm>
          <a:prstGeom prst="rect">
            <a:avLst/>
          </a:prstGeom>
          <a:noFill/>
          <a:ln>
            <a:noFill/>
          </a:ln>
        </p:spPr>
        <p:txBody>
          <a:bodyPr lIns="91425" tIns="45700" rIns="91425" bIns="45700" anchor="ctr" anchorCtr="0">
            <a:noAutofit/>
          </a:bodyPr>
          <a:lstStyle/>
          <a:p>
            <a:pPr lvl="0" rtl="0">
              <a:spcBef>
                <a:spcPts val="0"/>
              </a:spcBef>
              <a:buClr>
                <a:srgbClr val="000000"/>
              </a:buClr>
              <a:buSzPct val="25000"/>
              <a:buFont typeface="Arial"/>
              <a:buNone/>
            </a:pPr>
            <a:fld id="{00000000-1234-1234-1234-123412341234}" type="slidenum">
              <a:rPr lang="en-US"/>
              <a:t>31</a:t>
            </a:fld>
            <a:endParaRPr lang="en-US"/>
          </a:p>
        </p:txBody>
      </p:sp>
      <p:pic>
        <p:nvPicPr>
          <p:cNvPr id="568" name="Shape 568" descr="IMG_20161219_150633028_BURST000_COVER_TOP.jpg"/>
          <p:cNvPicPr preferRelativeResize="0"/>
          <p:nvPr/>
        </p:nvPicPr>
        <p:blipFill>
          <a:blip r:embed="rId3">
            <a:alphaModFix/>
          </a:blip>
          <a:stretch>
            <a:fillRect/>
          </a:stretch>
        </p:blipFill>
        <p:spPr>
          <a:xfrm>
            <a:off x="2071799" y="565400"/>
            <a:ext cx="7973847" cy="4509001"/>
          </a:xfrm>
          <a:prstGeom prst="rect">
            <a:avLst/>
          </a:prstGeom>
          <a:noFill/>
          <a:ln>
            <a:noFill/>
          </a:ln>
        </p:spPr>
      </p:pic>
      <p:sp>
        <p:nvSpPr>
          <p:cNvPr id="569" name="Shape 569"/>
          <p:cNvSpPr txBox="1"/>
          <p:nvPr/>
        </p:nvSpPr>
        <p:spPr>
          <a:xfrm>
            <a:off x="3383225" y="5154775"/>
            <a:ext cx="6599100" cy="1090800"/>
          </a:xfrm>
          <a:prstGeom prst="rect">
            <a:avLst/>
          </a:prstGeom>
          <a:noFill/>
          <a:ln>
            <a:noFill/>
          </a:ln>
        </p:spPr>
        <p:txBody>
          <a:bodyPr lIns="91425" tIns="91425" rIns="91425" bIns="91425" anchor="t" anchorCtr="0">
            <a:noAutofit/>
          </a:bodyPr>
          <a:lstStyle/>
          <a:p>
            <a:pPr lvl="0">
              <a:spcBef>
                <a:spcPts val="0"/>
              </a:spcBef>
              <a:buNone/>
            </a:pPr>
            <a:r>
              <a:rPr lang="en-US" sz="7200" i="1"/>
              <a:t>Thank you</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Shape 228"/>
          <p:cNvSpPr/>
          <p:nvPr/>
        </p:nvSpPr>
        <p:spPr>
          <a:xfrm>
            <a:off x="353949" y="874475"/>
            <a:ext cx="9099900" cy="7080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4000" b="1">
                <a:solidFill>
                  <a:srgbClr val="B76F0B"/>
                </a:solidFill>
                <a:latin typeface="Trebuchet MS"/>
                <a:ea typeface="Trebuchet MS"/>
                <a:cs typeface="Trebuchet MS"/>
                <a:sym typeface="Trebuchet MS"/>
              </a:rPr>
              <a:t>The Business Dimensional Life Cycle</a:t>
            </a:r>
          </a:p>
        </p:txBody>
      </p:sp>
      <p:sp>
        <p:nvSpPr>
          <p:cNvPr id="229" name="Shape 229"/>
          <p:cNvSpPr txBox="1">
            <a:spLocks noGrp="1"/>
          </p:cNvSpPr>
          <p:nvPr>
            <p:ph type="sldNum" idx="12"/>
          </p:nvPr>
        </p:nvSpPr>
        <p:spPr>
          <a:xfrm>
            <a:off x="10729454" y="753227"/>
            <a:ext cx="1154150" cy="1090788"/>
          </a:xfrm>
          <a:prstGeom prst="rect">
            <a:avLst/>
          </a:prstGeom>
          <a:noFill/>
          <a:ln>
            <a:noFill/>
          </a:ln>
        </p:spPr>
        <p:txBody>
          <a:bodyPr lIns="91425" tIns="45700" rIns="91425" bIns="45700" anchor="ctr" anchorCtr="0">
            <a:noAutofit/>
          </a:bodyPr>
          <a:lstStyle/>
          <a:p>
            <a:pPr marL="0" marR="0" lvl="0" indent="0" algn="l" rtl="0">
              <a:spcBef>
                <a:spcPts val="0"/>
              </a:spcBef>
              <a:buSzPct val="25000"/>
              <a:buNone/>
            </a:pPr>
            <a:fld id="{00000000-1234-1234-1234-123412341234}" type="slidenum">
              <a:rPr lang="en-US" sz="3600">
                <a:solidFill>
                  <a:schemeClr val="lt1"/>
                </a:solidFill>
                <a:latin typeface="Trebuchet MS"/>
                <a:ea typeface="Trebuchet MS"/>
                <a:cs typeface="Trebuchet MS"/>
                <a:sym typeface="Trebuchet MS"/>
              </a:rPr>
              <a:t>4</a:t>
            </a:fld>
            <a:endParaRPr lang="en-US" sz="3600">
              <a:solidFill>
                <a:schemeClr val="lt1"/>
              </a:solidFill>
              <a:latin typeface="Trebuchet MS"/>
              <a:ea typeface="Trebuchet MS"/>
              <a:cs typeface="Trebuchet MS"/>
              <a:sym typeface="Trebuchet MS"/>
            </a:endParaRPr>
          </a:p>
        </p:txBody>
      </p:sp>
      <p:pic>
        <p:nvPicPr>
          <p:cNvPr id="230" name="Shape 230" descr="kimbal-lifecycle-framework.jpg"/>
          <p:cNvPicPr preferRelativeResize="0"/>
          <p:nvPr/>
        </p:nvPicPr>
        <p:blipFill>
          <a:blip r:embed="rId3">
            <a:alphaModFix/>
          </a:blip>
          <a:stretch>
            <a:fillRect/>
          </a:stretch>
        </p:blipFill>
        <p:spPr>
          <a:xfrm>
            <a:off x="152400" y="2217675"/>
            <a:ext cx="11532301" cy="44879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Shape 235"/>
          <p:cNvSpPr txBox="1">
            <a:spLocks noGrp="1"/>
          </p:cNvSpPr>
          <p:nvPr>
            <p:ph type="body" idx="1"/>
          </p:nvPr>
        </p:nvSpPr>
        <p:spPr>
          <a:xfrm>
            <a:off x="680320" y="2336873"/>
            <a:ext cx="9613861" cy="3599316"/>
          </a:xfrm>
          <a:prstGeom prst="rect">
            <a:avLst/>
          </a:prstGeom>
          <a:noFill/>
          <a:ln>
            <a:noFill/>
          </a:ln>
        </p:spPr>
        <p:txBody>
          <a:bodyPr lIns="91425" tIns="45700" rIns="91425" bIns="45700" anchor="t" anchorCtr="0">
            <a:noAutofit/>
          </a:bodyPr>
          <a:lstStyle/>
          <a:p>
            <a:pPr marL="228600" marR="0" lvl="0" indent="-228600" algn="l" rtl="0">
              <a:lnSpc>
                <a:spcPct val="90000"/>
              </a:lnSpc>
              <a:spcBef>
                <a:spcPts val="0"/>
              </a:spcBef>
              <a:buClr>
                <a:schemeClr val="lt1"/>
              </a:buClr>
              <a:buSzPct val="100000"/>
              <a:buFont typeface="Arial"/>
              <a:buNone/>
            </a:pPr>
            <a:endParaRPr sz="2400" b="0" i="0" u="none" strike="noStrike" cap="none">
              <a:solidFill>
                <a:schemeClr val="lt1"/>
              </a:solidFill>
              <a:latin typeface="Trebuchet MS"/>
              <a:ea typeface="Trebuchet MS"/>
              <a:cs typeface="Trebuchet MS"/>
              <a:sym typeface="Trebuchet MS"/>
            </a:endParaRPr>
          </a:p>
        </p:txBody>
      </p:sp>
      <p:sp>
        <p:nvSpPr>
          <p:cNvPr id="236" name="Shape 236"/>
          <p:cNvSpPr txBox="1">
            <a:spLocks noGrp="1"/>
          </p:cNvSpPr>
          <p:nvPr>
            <p:ph type="sldNum" idx="12"/>
          </p:nvPr>
        </p:nvSpPr>
        <p:spPr>
          <a:xfrm>
            <a:off x="10729454" y="753227"/>
            <a:ext cx="1154150" cy="1090788"/>
          </a:xfrm>
          <a:prstGeom prst="rect">
            <a:avLst/>
          </a:prstGeom>
          <a:noFill/>
          <a:ln>
            <a:noFill/>
          </a:ln>
        </p:spPr>
        <p:txBody>
          <a:bodyPr lIns="91425" tIns="45700" rIns="91425" bIns="45700" anchor="ctr" anchorCtr="0">
            <a:noAutofit/>
          </a:bodyPr>
          <a:lstStyle/>
          <a:p>
            <a:pPr marL="0" marR="0" lvl="0" indent="0" algn="l" rtl="0">
              <a:spcBef>
                <a:spcPts val="0"/>
              </a:spcBef>
              <a:buSzPct val="25000"/>
              <a:buNone/>
            </a:pPr>
            <a:fld id="{00000000-1234-1234-1234-123412341234}" type="slidenum">
              <a:rPr lang="en-US" sz="3600">
                <a:solidFill>
                  <a:schemeClr val="lt1"/>
                </a:solidFill>
                <a:latin typeface="Trebuchet MS"/>
                <a:ea typeface="Trebuchet MS"/>
                <a:cs typeface="Trebuchet MS"/>
                <a:sym typeface="Trebuchet MS"/>
              </a:rPr>
              <a:t>5</a:t>
            </a:fld>
            <a:endParaRPr lang="en-US" sz="3600">
              <a:solidFill>
                <a:schemeClr val="lt1"/>
              </a:solidFill>
              <a:latin typeface="Trebuchet MS"/>
              <a:ea typeface="Trebuchet MS"/>
              <a:cs typeface="Trebuchet MS"/>
              <a:sym typeface="Trebuchet MS"/>
            </a:endParaRPr>
          </a:p>
        </p:txBody>
      </p:sp>
      <p:pic>
        <p:nvPicPr>
          <p:cNvPr id="237" name="Shape 237"/>
          <p:cNvPicPr preferRelativeResize="0"/>
          <p:nvPr/>
        </p:nvPicPr>
        <p:blipFill rotWithShape="1">
          <a:blip r:embed="rId3">
            <a:alphaModFix/>
          </a:blip>
          <a:srcRect/>
          <a:stretch/>
        </p:blipFill>
        <p:spPr>
          <a:xfrm>
            <a:off x="838200" y="2206625"/>
            <a:ext cx="10515600" cy="4351200"/>
          </a:xfrm>
          <a:prstGeom prst="rect">
            <a:avLst/>
          </a:prstGeom>
          <a:noFill/>
          <a:ln w="9525" cap="flat" cmpd="sng">
            <a:solidFill>
              <a:schemeClr val="lt1"/>
            </a:solidFill>
            <a:prstDash val="solid"/>
            <a:round/>
            <a:headEnd type="none" w="med" len="med"/>
            <a:tailEnd type="none" w="med" len="med"/>
          </a:ln>
        </p:spPr>
      </p:pic>
      <p:sp>
        <p:nvSpPr>
          <p:cNvPr id="238" name="Shape 238"/>
          <p:cNvSpPr/>
          <p:nvPr/>
        </p:nvSpPr>
        <p:spPr>
          <a:xfrm>
            <a:off x="680318" y="944625"/>
            <a:ext cx="7388400" cy="7080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4000" b="1">
                <a:solidFill>
                  <a:srgbClr val="B76F0B"/>
                </a:solidFill>
                <a:latin typeface="Trebuchet MS"/>
                <a:ea typeface="Trebuchet MS"/>
                <a:cs typeface="Trebuchet MS"/>
                <a:sym typeface="Trebuchet MS"/>
              </a:rPr>
              <a:t>DW/BI Architecture</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Shape 243"/>
          <p:cNvSpPr txBox="1">
            <a:spLocks noGrp="1"/>
          </p:cNvSpPr>
          <p:nvPr>
            <p:ph type="title"/>
          </p:nvPr>
        </p:nvSpPr>
        <p:spPr>
          <a:xfrm>
            <a:off x="450650" y="772822"/>
            <a:ext cx="11148900" cy="975900"/>
          </a:xfrm>
          <a:prstGeom prst="rect">
            <a:avLst/>
          </a:prstGeom>
          <a:noFill/>
          <a:ln>
            <a:noFill/>
          </a:ln>
        </p:spPr>
        <p:txBody>
          <a:bodyPr lIns="91425" tIns="45700" rIns="91425" bIns="45700" anchor="ctr" anchorCtr="0">
            <a:noAutofit/>
          </a:bodyPr>
          <a:lstStyle/>
          <a:p>
            <a:pPr marL="0" marR="0" lvl="0" indent="0" algn="ctr" rtl="0">
              <a:lnSpc>
                <a:spcPct val="90000"/>
              </a:lnSpc>
              <a:spcBef>
                <a:spcPts val="0"/>
              </a:spcBef>
              <a:buClr>
                <a:srgbClr val="B76F0B"/>
              </a:buClr>
              <a:buSzPct val="25000"/>
              <a:buFont typeface="Trebuchet MS"/>
              <a:buNone/>
            </a:pPr>
            <a:r>
              <a:rPr lang="en-US" sz="4000" b="1" i="0" u="none" strike="noStrike" cap="none">
                <a:solidFill>
                  <a:srgbClr val="B76F0B"/>
                </a:solidFill>
                <a:latin typeface="Trebuchet MS"/>
                <a:ea typeface="Trebuchet MS"/>
                <a:cs typeface="Trebuchet MS"/>
                <a:sym typeface="Trebuchet MS"/>
              </a:rPr>
              <a:t>Users and Task Analysis</a:t>
            </a:r>
          </a:p>
        </p:txBody>
      </p:sp>
      <p:sp>
        <p:nvSpPr>
          <p:cNvPr id="244" name="Shape 244"/>
          <p:cNvSpPr txBox="1">
            <a:spLocks noGrp="1"/>
          </p:cNvSpPr>
          <p:nvPr>
            <p:ph type="sldNum" idx="12"/>
          </p:nvPr>
        </p:nvSpPr>
        <p:spPr>
          <a:xfrm>
            <a:off x="10729454" y="1058027"/>
            <a:ext cx="1154100" cy="1090799"/>
          </a:xfrm>
          <a:prstGeom prst="rect">
            <a:avLst/>
          </a:prstGeom>
          <a:noFill/>
          <a:ln>
            <a:noFill/>
          </a:ln>
        </p:spPr>
        <p:txBody>
          <a:bodyPr lIns="91425" tIns="45700" rIns="91425" bIns="45700" anchor="ctr" anchorCtr="0">
            <a:noAutofit/>
          </a:bodyPr>
          <a:lstStyle/>
          <a:p>
            <a:pPr marL="0" marR="0" lvl="0" indent="0" algn="l" rtl="0">
              <a:spcBef>
                <a:spcPts val="0"/>
              </a:spcBef>
              <a:buSzPct val="25000"/>
              <a:buNone/>
            </a:pPr>
            <a:fld id="{00000000-1234-1234-1234-123412341234}" type="slidenum">
              <a:rPr lang="en-US" sz="3600">
                <a:solidFill>
                  <a:schemeClr val="lt1"/>
                </a:solidFill>
                <a:latin typeface="Trebuchet MS"/>
                <a:ea typeface="Trebuchet MS"/>
                <a:cs typeface="Trebuchet MS"/>
                <a:sym typeface="Trebuchet MS"/>
              </a:rPr>
              <a:t>6</a:t>
            </a:fld>
            <a:endParaRPr lang="en-US" sz="3600">
              <a:solidFill>
                <a:schemeClr val="lt1"/>
              </a:solidFill>
              <a:latin typeface="Trebuchet MS"/>
              <a:ea typeface="Trebuchet MS"/>
              <a:cs typeface="Trebuchet MS"/>
              <a:sym typeface="Trebuchet MS"/>
            </a:endParaRPr>
          </a:p>
        </p:txBody>
      </p:sp>
      <p:grpSp>
        <p:nvGrpSpPr>
          <p:cNvPr id="245" name="Shape 245"/>
          <p:cNvGrpSpPr/>
          <p:nvPr/>
        </p:nvGrpSpPr>
        <p:grpSpPr>
          <a:xfrm>
            <a:off x="450669" y="2121675"/>
            <a:ext cx="2511592" cy="705386"/>
            <a:chOff x="3655814" y="261193"/>
            <a:chExt cx="3203970" cy="1281587"/>
          </a:xfrm>
        </p:grpSpPr>
        <p:sp>
          <p:nvSpPr>
            <p:cNvPr id="246" name="Shape 246"/>
            <p:cNvSpPr/>
            <p:nvPr/>
          </p:nvSpPr>
          <p:spPr>
            <a:xfrm>
              <a:off x="3655814" y="261193"/>
              <a:ext cx="3203970" cy="1281587"/>
            </a:xfrm>
            <a:prstGeom prst="rect">
              <a:avLst/>
            </a:prstGeom>
            <a:solidFill>
              <a:srgbClr val="EF9413"/>
            </a:solidFill>
            <a:ln w="12700" cap="flat" cmpd="sng">
              <a:solidFill>
                <a:schemeClr val="lt1"/>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47" name="Shape 247"/>
            <p:cNvSpPr txBox="1"/>
            <p:nvPr/>
          </p:nvSpPr>
          <p:spPr>
            <a:xfrm>
              <a:off x="3655814" y="261193"/>
              <a:ext cx="3203970" cy="1281587"/>
            </a:xfrm>
            <a:prstGeom prst="rect">
              <a:avLst/>
            </a:prstGeom>
            <a:noFill/>
            <a:ln w="9525" cap="flat" cmpd="sng">
              <a:solidFill>
                <a:schemeClr val="lt1"/>
              </a:solidFill>
              <a:prstDash val="solid"/>
              <a:round/>
              <a:headEnd type="none" w="med" len="med"/>
              <a:tailEnd type="none" w="med" len="med"/>
            </a:ln>
          </p:spPr>
          <p:txBody>
            <a:bodyPr lIns="412475" tIns="235700" rIns="412475" bIns="235700" anchor="ctr" anchorCtr="0">
              <a:noAutofit/>
            </a:bodyPr>
            <a:lstStyle/>
            <a:p>
              <a:pPr marL="0" marR="0" lvl="0" indent="0" algn="ctr" rtl="0">
                <a:lnSpc>
                  <a:spcPct val="90000"/>
                </a:lnSpc>
                <a:spcBef>
                  <a:spcPts val="0"/>
                </a:spcBef>
                <a:spcAft>
                  <a:spcPts val="0"/>
                </a:spcAft>
                <a:buClr>
                  <a:schemeClr val="lt1"/>
                </a:buClr>
                <a:buFont typeface="Trebuchet MS"/>
                <a:buNone/>
              </a:pPr>
              <a:endParaRPr sz="5800">
                <a:solidFill>
                  <a:schemeClr val="lt1"/>
                </a:solidFill>
                <a:latin typeface="Trebuchet MS"/>
                <a:ea typeface="Trebuchet MS"/>
                <a:cs typeface="Trebuchet MS"/>
                <a:sym typeface="Trebuchet MS"/>
              </a:endParaRPr>
            </a:p>
          </p:txBody>
        </p:sp>
      </p:grpSp>
      <p:grpSp>
        <p:nvGrpSpPr>
          <p:cNvPr id="248" name="Shape 248"/>
          <p:cNvGrpSpPr/>
          <p:nvPr/>
        </p:nvGrpSpPr>
        <p:grpSpPr>
          <a:xfrm>
            <a:off x="450618" y="2783436"/>
            <a:ext cx="2511592" cy="3965220"/>
            <a:chOff x="3655814" y="1542783"/>
            <a:chExt cx="3203970" cy="2547360"/>
          </a:xfrm>
        </p:grpSpPr>
        <p:sp>
          <p:nvSpPr>
            <p:cNvPr id="249" name="Shape 249"/>
            <p:cNvSpPr/>
            <p:nvPr/>
          </p:nvSpPr>
          <p:spPr>
            <a:xfrm>
              <a:off x="3655814" y="1542783"/>
              <a:ext cx="3203970" cy="2547360"/>
            </a:xfrm>
            <a:prstGeom prst="rect">
              <a:avLst/>
            </a:prstGeom>
            <a:solidFill>
              <a:srgbClr val="980000"/>
            </a:solidFill>
            <a:ln w="12700" cap="flat" cmpd="sng">
              <a:solidFill>
                <a:srgbClr val="F9DBC8">
                  <a:alpha val="89803"/>
                </a:srgbClr>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50" name="Shape 250"/>
            <p:cNvSpPr txBox="1"/>
            <p:nvPr/>
          </p:nvSpPr>
          <p:spPr>
            <a:xfrm>
              <a:off x="3655814" y="1542783"/>
              <a:ext cx="3203970" cy="2547360"/>
            </a:xfrm>
            <a:prstGeom prst="rect">
              <a:avLst/>
            </a:prstGeom>
            <a:solidFill>
              <a:srgbClr val="980000"/>
            </a:solidFill>
            <a:ln>
              <a:noFill/>
            </a:ln>
          </p:spPr>
          <p:txBody>
            <a:bodyPr lIns="309350" tIns="309350" rIns="412475" bIns="464050" anchor="t" anchorCtr="0">
              <a:noAutofit/>
            </a:bodyPr>
            <a:lstStyle/>
            <a:p>
              <a:pPr marL="0" marR="0" lvl="1" indent="0" algn="l" rtl="0">
                <a:lnSpc>
                  <a:spcPct val="90000"/>
                </a:lnSpc>
                <a:spcBef>
                  <a:spcPts val="0"/>
                </a:spcBef>
                <a:spcAft>
                  <a:spcPts val="0"/>
                </a:spcAft>
                <a:buNone/>
              </a:pPr>
              <a:endParaRPr sz="5800" b="0" i="0" u="none" strike="noStrike" cap="none">
                <a:solidFill>
                  <a:schemeClr val="dk1"/>
                </a:solidFill>
                <a:latin typeface="Trebuchet MS"/>
                <a:ea typeface="Trebuchet MS"/>
                <a:cs typeface="Trebuchet MS"/>
                <a:sym typeface="Trebuchet MS"/>
              </a:endParaRPr>
            </a:p>
            <a:p>
              <a:pPr marL="285750" marR="0" lvl="1" indent="-285750" algn="l" rtl="0">
                <a:lnSpc>
                  <a:spcPct val="90000"/>
                </a:lnSpc>
                <a:spcBef>
                  <a:spcPts val="870"/>
                </a:spcBef>
                <a:spcAft>
                  <a:spcPts val="0"/>
                </a:spcAft>
                <a:buClr>
                  <a:schemeClr val="lt1"/>
                </a:buClr>
                <a:buFont typeface="Trebuchet MS"/>
                <a:buNone/>
              </a:pPr>
              <a:endParaRPr sz="5800" b="0" i="0" u="none" strike="noStrike" cap="none">
                <a:solidFill>
                  <a:schemeClr val="dk1"/>
                </a:solidFill>
                <a:latin typeface="Trebuchet MS"/>
                <a:ea typeface="Trebuchet MS"/>
                <a:cs typeface="Trebuchet MS"/>
                <a:sym typeface="Trebuchet MS"/>
              </a:endParaRPr>
            </a:p>
          </p:txBody>
        </p:sp>
      </p:grpSp>
      <p:grpSp>
        <p:nvGrpSpPr>
          <p:cNvPr id="251" name="Shape 251"/>
          <p:cNvGrpSpPr/>
          <p:nvPr/>
        </p:nvGrpSpPr>
        <p:grpSpPr>
          <a:xfrm>
            <a:off x="3201499" y="2141910"/>
            <a:ext cx="2478271" cy="704360"/>
            <a:chOff x="3655814" y="261193"/>
            <a:chExt cx="3203970" cy="1281587"/>
          </a:xfrm>
        </p:grpSpPr>
        <p:sp>
          <p:nvSpPr>
            <p:cNvPr id="252" name="Shape 252"/>
            <p:cNvSpPr/>
            <p:nvPr/>
          </p:nvSpPr>
          <p:spPr>
            <a:xfrm>
              <a:off x="3655814" y="261193"/>
              <a:ext cx="3203970" cy="1281587"/>
            </a:xfrm>
            <a:prstGeom prst="rect">
              <a:avLst/>
            </a:prstGeom>
            <a:solidFill>
              <a:srgbClr val="EF9413"/>
            </a:solidFill>
            <a:ln w="12700" cap="flat" cmpd="sng">
              <a:solidFill>
                <a:schemeClr val="lt1"/>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53" name="Shape 253"/>
            <p:cNvSpPr txBox="1"/>
            <p:nvPr/>
          </p:nvSpPr>
          <p:spPr>
            <a:xfrm>
              <a:off x="3655814" y="261193"/>
              <a:ext cx="3203970" cy="1281587"/>
            </a:xfrm>
            <a:prstGeom prst="rect">
              <a:avLst/>
            </a:prstGeom>
            <a:noFill/>
            <a:ln w="9525" cap="flat" cmpd="sng">
              <a:solidFill>
                <a:schemeClr val="lt1"/>
              </a:solidFill>
              <a:prstDash val="solid"/>
              <a:round/>
              <a:headEnd type="none" w="med" len="med"/>
              <a:tailEnd type="none" w="med" len="med"/>
            </a:ln>
          </p:spPr>
          <p:txBody>
            <a:bodyPr lIns="412475" tIns="235700" rIns="412475" bIns="235700" anchor="ctr" anchorCtr="0">
              <a:noAutofit/>
            </a:bodyPr>
            <a:lstStyle/>
            <a:p>
              <a:pPr marL="0" marR="0" lvl="0" indent="0" algn="ctr" rtl="0">
                <a:lnSpc>
                  <a:spcPct val="90000"/>
                </a:lnSpc>
                <a:spcBef>
                  <a:spcPts val="0"/>
                </a:spcBef>
                <a:spcAft>
                  <a:spcPts val="0"/>
                </a:spcAft>
                <a:buClr>
                  <a:schemeClr val="lt1"/>
                </a:buClr>
                <a:buFont typeface="Trebuchet MS"/>
                <a:buNone/>
              </a:pPr>
              <a:endParaRPr sz="5800">
                <a:solidFill>
                  <a:schemeClr val="lt1"/>
                </a:solidFill>
                <a:latin typeface="Trebuchet MS"/>
                <a:ea typeface="Trebuchet MS"/>
                <a:cs typeface="Trebuchet MS"/>
                <a:sym typeface="Trebuchet MS"/>
              </a:endParaRPr>
            </a:p>
          </p:txBody>
        </p:sp>
      </p:grpSp>
      <p:grpSp>
        <p:nvGrpSpPr>
          <p:cNvPr id="254" name="Shape 254"/>
          <p:cNvGrpSpPr/>
          <p:nvPr/>
        </p:nvGrpSpPr>
        <p:grpSpPr>
          <a:xfrm>
            <a:off x="3208126" y="2818918"/>
            <a:ext cx="2478271" cy="3965220"/>
            <a:chOff x="3655814" y="1542783"/>
            <a:chExt cx="3203970" cy="2547360"/>
          </a:xfrm>
        </p:grpSpPr>
        <p:sp>
          <p:nvSpPr>
            <p:cNvPr id="255" name="Shape 255"/>
            <p:cNvSpPr/>
            <p:nvPr/>
          </p:nvSpPr>
          <p:spPr>
            <a:xfrm>
              <a:off x="3655814" y="1542783"/>
              <a:ext cx="3203970" cy="2547360"/>
            </a:xfrm>
            <a:prstGeom prst="rect">
              <a:avLst/>
            </a:prstGeom>
            <a:solidFill>
              <a:srgbClr val="980000"/>
            </a:solidFill>
            <a:ln w="12700" cap="flat" cmpd="sng">
              <a:solidFill>
                <a:srgbClr val="F9DBC8">
                  <a:alpha val="89803"/>
                </a:srgbClr>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56" name="Shape 256"/>
            <p:cNvSpPr txBox="1"/>
            <p:nvPr/>
          </p:nvSpPr>
          <p:spPr>
            <a:xfrm>
              <a:off x="3655814" y="1542783"/>
              <a:ext cx="3203970" cy="2547360"/>
            </a:xfrm>
            <a:prstGeom prst="rect">
              <a:avLst/>
            </a:prstGeom>
            <a:solidFill>
              <a:srgbClr val="980000"/>
            </a:solidFill>
            <a:ln>
              <a:noFill/>
            </a:ln>
          </p:spPr>
          <p:txBody>
            <a:bodyPr lIns="309350" tIns="309350" rIns="412475" bIns="464050" anchor="t" anchorCtr="0">
              <a:noAutofit/>
            </a:bodyPr>
            <a:lstStyle/>
            <a:p>
              <a:pPr marL="285750" marR="0" lvl="1" indent="-285750" algn="l" rtl="0">
                <a:lnSpc>
                  <a:spcPct val="90000"/>
                </a:lnSpc>
                <a:spcBef>
                  <a:spcPts val="0"/>
                </a:spcBef>
                <a:spcAft>
                  <a:spcPts val="0"/>
                </a:spcAft>
                <a:buClr>
                  <a:schemeClr val="lt1"/>
                </a:buClr>
                <a:buFont typeface="Trebuchet MS"/>
                <a:buNone/>
              </a:pPr>
              <a:endParaRPr sz="5800" b="0" i="0" u="none" strike="noStrike" cap="none">
                <a:solidFill>
                  <a:schemeClr val="dk1"/>
                </a:solidFill>
                <a:latin typeface="Trebuchet MS"/>
                <a:ea typeface="Trebuchet MS"/>
                <a:cs typeface="Trebuchet MS"/>
                <a:sym typeface="Trebuchet MS"/>
              </a:endParaRPr>
            </a:p>
            <a:p>
              <a:pPr marL="285750" marR="0" lvl="1" indent="-285750" algn="l" rtl="0">
                <a:lnSpc>
                  <a:spcPct val="90000"/>
                </a:lnSpc>
                <a:spcBef>
                  <a:spcPts val="870"/>
                </a:spcBef>
                <a:spcAft>
                  <a:spcPts val="0"/>
                </a:spcAft>
                <a:buClr>
                  <a:schemeClr val="lt1"/>
                </a:buClr>
                <a:buFont typeface="Trebuchet MS"/>
                <a:buNone/>
              </a:pPr>
              <a:endParaRPr sz="5800" b="0" i="0" u="none" strike="noStrike" cap="none">
                <a:solidFill>
                  <a:schemeClr val="dk1"/>
                </a:solidFill>
                <a:latin typeface="Trebuchet MS"/>
                <a:ea typeface="Trebuchet MS"/>
                <a:cs typeface="Trebuchet MS"/>
                <a:sym typeface="Trebuchet MS"/>
              </a:endParaRPr>
            </a:p>
          </p:txBody>
        </p:sp>
      </p:grpSp>
      <p:grpSp>
        <p:nvGrpSpPr>
          <p:cNvPr id="257" name="Shape 257"/>
          <p:cNvGrpSpPr/>
          <p:nvPr/>
        </p:nvGrpSpPr>
        <p:grpSpPr>
          <a:xfrm>
            <a:off x="5932427" y="2125222"/>
            <a:ext cx="2597459" cy="733580"/>
            <a:chOff x="3655814" y="261193"/>
            <a:chExt cx="3203970" cy="1281587"/>
          </a:xfrm>
        </p:grpSpPr>
        <p:sp>
          <p:nvSpPr>
            <p:cNvPr id="258" name="Shape 258"/>
            <p:cNvSpPr/>
            <p:nvPr/>
          </p:nvSpPr>
          <p:spPr>
            <a:xfrm>
              <a:off x="3655814" y="261193"/>
              <a:ext cx="3203970" cy="1281587"/>
            </a:xfrm>
            <a:prstGeom prst="rect">
              <a:avLst/>
            </a:prstGeom>
            <a:solidFill>
              <a:srgbClr val="EF9413"/>
            </a:solidFill>
            <a:ln w="12700" cap="flat" cmpd="sng">
              <a:solidFill>
                <a:schemeClr val="lt1"/>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59" name="Shape 259"/>
            <p:cNvSpPr txBox="1"/>
            <p:nvPr/>
          </p:nvSpPr>
          <p:spPr>
            <a:xfrm>
              <a:off x="3655814" y="261193"/>
              <a:ext cx="3203970" cy="1281587"/>
            </a:xfrm>
            <a:prstGeom prst="rect">
              <a:avLst/>
            </a:prstGeom>
            <a:noFill/>
            <a:ln w="9525" cap="flat" cmpd="sng">
              <a:solidFill>
                <a:schemeClr val="lt1"/>
              </a:solidFill>
              <a:prstDash val="solid"/>
              <a:round/>
              <a:headEnd type="none" w="med" len="med"/>
              <a:tailEnd type="none" w="med" len="med"/>
            </a:ln>
          </p:spPr>
          <p:txBody>
            <a:bodyPr lIns="412475" tIns="235700" rIns="412475" bIns="235700" anchor="ctr" anchorCtr="0">
              <a:noAutofit/>
            </a:bodyPr>
            <a:lstStyle/>
            <a:p>
              <a:pPr marL="0" marR="0" lvl="0" indent="0" algn="ctr" rtl="0">
                <a:lnSpc>
                  <a:spcPct val="90000"/>
                </a:lnSpc>
                <a:spcBef>
                  <a:spcPts val="0"/>
                </a:spcBef>
                <a:spcAft>
                  <a:spcPts val="0"/>
                </a:spcAft>
                <a:buClr>
                  <a:schemeClr val="lt1"/>
                </a:buClr>
                <a:buFont typeface="Trebuchet MS"/>
                <a:buNone/>
              </a:pPr>
              <a:endParaRPr sz="5800">
                <a:solidFill>
                  <a:schemeClr val="lt1"/>
                </a:solidFill>
                <a:latin typeface="Trebuchet MS"/>
                <a:ea typeface="Trebuchet MS"/>
                <a:cs typeface="Trebuchet MS"/>
                <a:sym typeface="Trebuchet MS"/>
              </a:endParaRPr>
            </a:p>
          </p:txBody>
        </p:sp>
      </p:grpSp>
      <p:grpSp>
        <p:nvGrpSpPr>
          <p:cNvPr id="260" name="Shape 260"/>
          <p:cNvGrpSpPr/>
          <p:nvPr/>
        </p:nvGrpSpPr>
        <p:grpSpPr>
          <a:xfrm>
            <a:off x="5932412" y="2869934"/>
            <a:ext cx="2597459" cy="3929557"/>
            <a:chOff x="3655814" y="1542783"/>
            <a:chExt cx="3203970" cy="2547360"/>
          </a:xfrm>
        </p:grpSpPr>
        <p:sp>
          <p:nvSpPr>
            <p:cNvPr id="261" name="Shape 261"/>
            <p:cNvSpPr/>
            <p:nvPr/>
          </p:nvSpPr>
          <p:spPr>
            <a:xfrm>
              <a:off x="3655814" y="1542783"/>
              <a:ext cx="3203970" cy="2547360"/>
            </a:xfrm>
            <a:prstGeom prst="rect">
              <a:avLst/>
            </a:prstGeom>
            <a:solidFill>
              <a:srgbClr val="980000"/>
            </a:solidFill>
            <a:ln w="12700" cap="flat" cmpd="sng">
              <a:solidFill>
                <a:srgbClr val="F9DBC8">
                  <a:alpha val="89803"/>
                </a:srgbClr>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62" name="Shape 262"/>
            <p:cNvSpPr txBox="1"/>
            <p:nvPr/>
          </p:nvSpPr>
          <p:spPr>
            <a:xfrm>
              <a:off x="3655814" y="1542783"/>
              <a:ext cx="3203970" cy="2547360"/>
            </a:xfrm>
            <a:prstGeom prst="rect">
              <a:avLst/>
            </a:prstGeom>
            <a:solidFill>
              <a:srgbClr val="980000"/>
            </a:solidFill>
            <a:ln>
              <a:noFill/>
            </a:ln>
          </p:spPr>
          <p:txBody>
            <a:bodyPr lIns="309350" tIns="309350" rIns="412475" bIns="464050" anchor="t" anchorCtr="0">
              <a:noAutofit/>
            </a:bodyPr>
            <a:lstStyle/>
            <a:p>
              <a:pPr marL="285750" marR="0" lvl="1" indent="-285750" algn="l" rtl="0">
                <a:lnSpc>
                  <a:spcPct val="90000"/>
                </a:lnSpc>
                <a:spcBef>
                  <a:spcPts val="0"/>
                </a:spcBef>
                <a:spcAft>
                  <a:spcPts val="0"/>
                </a:spcAft>
                <a:buClr>
                  <a:schemeClr val="lt1"/>
                </a:buClr>
                <a:buFont typeface="Trebuchet MS"/>
                <a:buNone/>
              </a:pPr>
              <a:endParaRPr sz="5800" b="0" i="0" u="none" strike="noStrike" cap="none">
                <a:solidFill>
                  <a:schemeClr val="dk1"/>
                </a:solidFill>
                <a:latin typeface="Trebuchet MS"/>
                <a:ea typeface="Trebuchet MS"/>
                <a:cs typeface="Trebuchet MS"/>
                <a:sym typeface="Trebuchet MS"/>
              </a:endParaRPr>
            </a:p>
            <a:p>
              <a:pPr marL="285750" marR="0" lvl="1" indent="-285750" algn="l" rtl="0">
                <a:lnSpc>
                  <a:spcPct val="90000"/>
                </a:lnSpc>
                <a:spcBef>
                  <a:spcPts val="870"/>
                </a:spcBef>
                <a:spcAft>
                  <a:spcPts val="0"/>
                </a:spcAft>
                <a:buClr>
                  <a:schemeClr val="lt1"/>
                </a:buClr>
                <a:buFont typeface="Trebuchet MS"/>
                <a:buNone/>
              </a:pPr>
              <a:endParaRPr sz="5800" b="0" i="0" u="none" strike="noStrike" cap="none">
                <a:solidFill>
                  <a:schemeClr val="dk1"/>
                </a:solidFill>
                <a:latin typeface="Trebuchet MS"/>
                <a:ea typeface="Trebuchet MS"/>
                <a:cs typeface="Trebuchet MS"/>
                <a:sym typeface="Trebuchet MS"/>
              </a:endParaRPr>
            </a:p>
          </p:txBody>
        </p:sp>
      </p:grpSp>
      <p:grpSp>
        <p:nvGrpSpPr>
          <p:cNvPr id="263" name="Shape 263"/>
          <p:cNvGrpSpPr/>
          <p:nvPr/>
        </p:nvGrpSpPr>
        <p:grpSpPr>
          <a:xfrm>
            <a:off x="8837289" y="2091268"/>
            <a:ext cx="2762143" cy="737297"/>
            <a:chOff x="3655814" y="261193"/>
            <a:chExt cx="3203970" cy="1281587"/>
          </a:xfrm>
        </p:grpSpPr>
        <p:sp>
          <p:nvSpPr>
            <p:cNvPr id="264" name="Shape 264"/>
            <p:cNvSpPr/>
            <p:nvPr/>
          </p:nvSpPr>
          <p:spPr>
            <a:xfrm>
              <a:off x="3655814" y="261193"/>
              <a:ext cx="3203970" cy="1281587"/>
            </a:xfrm>
            <a:prstGeom prst="rect">
              <a:avLst/>
            </a:prstGeom>
            <a:solidFill>
              <a:srgbClr val="EF9413"/>
            </a:solidFill>
            <a:ln w="12700" cap="flat" cmpd="sng">
              <a:solidFill>
                <a:schemeClr val="lt1"/>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65" name="Shape 265"/>
            <p:cNvSpPr txBox="1"/>
            <p:nvPr/>
          </p:nvSpPr>
          <p:spPr>
            <a:xfrm>
              <a:off x="3655814" y="261193"/>
              <a:ext cx="3203970" cy="1281587"/>
            </a:xfrm>
            <a:prstGeom prst="rect">
              <a:avLst/>
            </a:prstGeom>
            <a:noFill/>
            <a:ln w="9525" cap="flat" cmpd="sng">
              <a:solidFill>
                <a:schemeClr val="lt1"/>
              </a:solidFill>
              <a:prstDash val="solid"/>
              <a:round/>
              <a:headEnd type="none" w="med" len="med"/>
              <a:tailEnd type="none" w="med" len="med"/>
            </a:ln>
          </p:spPr>
          <p:txBody>
            <a:bodyPr lIns="412475" tIns="235700" rIns="412475" bIns="235700" anchor="ctr" anchorCtr="0">
              <a:noAutofit/>
            </a:bodyPr>
            <a:lstStyle/>
            <a:p>
              <a:pPr marL="0" marR="0" lvl="0" indent="0" algn="ctr" rtl="0">
                <a:lnSpc>
                  <a:spcPct val="90000"/>
                </a:lnSpc>
                <a:spcBef>
                  <a:spcPts val="0"/>
                </a:spcBef>
                <a:spcAft>
                  <a:spcPts val="0"/>
                </a:spcAft>
                <a:buClr>
                  <a:schemeClr val="lt1"/>
                </a:buClr>
                <a:buFont typeface="Trebuchet MS"/>
                <a:buNone/>
              </a:pPr>
              <a:endParaRPr sz="5800">
                <a:solidFill>
                  <a:schemeClr val="lt1"/>
                </a:solidFill>
                <a:latin typeface="Trebuchet MS"/>
                <a:ea typeface="Trebuchet MS"/>
                <a:cs typeface="Trebuchet MS"/>
                <a:sym typeface="Trebuchet MS"/>
              </a:endParaRPr>
            </a:p>
          </p:txBody>
        </p:sp>
      </p:grpSp>
      <p:grpSp>
        <p:nvGrpSpPr>
          <p:cNvPr id="266" name="Shape 266"/>
          <p:cNvGrpSpPr/>
          <p:nvPr/>
        </p:nvGrpSpPr>
        <p:grpSpPr>
          <a:xfrm>
            <a:off x="8837291" y="2863318"/>
            <a:ext cx="2762143" cy="3884978"/>
            <a:chOff x="3655814" y="1542783"/>
            <a:chExt cx="3203970" cy="2547360"/>
          </a:xfrm>
        </p:grpSpPr>
        <p:sp>
          <p:nvSpPr>
            <p:cNvPr id="267" name="Shape 267"/>
            <p:cNvSpPr/>
            <p:nvPr/>
          </p:nvSpPr>
          <p:spPr>
            <a:xfrm>
              <a:off x="3655814" y="1542783"/>
              <a:ext cx="3203970" cy="2547360"/>
            </a:xfrm>
            <a:prstGeom prst="rect">
              <a:avLst/>
            </a:prstGeom>
            <a:solidFill>
              <a:srgbClr val="980000"/>
            </a:solidFill>
            <a:ln w="12700" cap="flat" cmpd="sng">
              <a:solidFill>
                <a:srgbClr val="F9DBC8">
                  <a:alpha val="89803"/>
                </a:srgbClr>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68" name="Shape 268"/>
            <p:cNvSpPr txBox="1"/>
            <p:nvPr/>
          </p:nvSpPr>
          <p:spPr>
            <a:xfrm>
              <a:off x="3655814" y="1542783"/>
              <a:ext cx="3203970" cy="2547360"/>
            </a:xfrm>
            <a:prstGeom prst="rect">
              <a:avLst/>
            </a:prstGeom>
            <a:solidFill>
              <a:srgbClr val="980000"/>
            </a:solidFill>
            <a:ln>
              <a:noFill/>
            </a:ln>
          </p:spPr>
          <p:txBody>
            <a:bodyPr lIns="309350" tIns="309350" rIns="412475" bIns="464050" anchor="t" anchorCtr="0">
              <a:noAutofit/>
            </a:bodyPr>
            <a:lstStyle/>
            <a:p>
              <a:pPr marL="285750" marR="0" lvl="1" indent="-285750" algn="l" rtl="0">
                <a:lnSpc>
                  <a:spcPct val="90000"/>
                </a:lnSpc>
                <a:spcBef>
                  <a:spcPts val="0"/>
                </a:spcBef>
                <a:spcAft>
                  <a:spcPts val="0"/>
                </a:spcAft>
                <a:buClr>
                  <a:schemeClr val="lt1"/>
                </a:buClr>
                <a:buFont typeface="Trebuchet MS"/>
                <a:buNone/>
              </a:pPr>
              <a:endParaRPr sz="5800" b="0" i="0" u="none" strike="noStrike" cap="none">
                <a:solidFill>
                  <a:schemeClr val="dk1"/>
                </a:solidFill>
                <a:latin typeface="Trebuchet MS"/>
                <a:ea typeface="Trebuchet MS"/>
                <a:cs typeface="Trebuchet MS"/>
                <a:sym typeface="Trebuchet MS"/>
              </a:endParaRPr>
            </a:p>
            <a:p>
              <a:pPr marL="285750" marR="0" lvl="1" indent="-285750" algn="l" rtl="0">
                <a:lnSpc>
                  <a:spcPct val="90000"/>
                </a:lnSpc>
                <a:spcBef>
                  <a:spcPts val="870"/>
                </a:spcBef>
                <a:spcAft>
                  <a:spcPts val="0"/>
                </a:spcAft>
                <a:buClr>
                  <a:schemeClr val="lt1"/>
                </a:buClr>
                <a:buFont typeface="Trebuchet MS"/>
                <a:buNone/>
              </a:pPr>
              <a:endParaRPr sz="5800" b="0" i="0" u="none" strike="noStrike" cap="none">
                <a:solidFill>
                  <a:schemeClr val="dk1"/>
                </a:solidFill>
                <a:latin typeface="Trebuchet MS"/>
                <a:ea typeface="Trebuchet MS"/>
                <a:cs typeface="Trebuchet MS"/>
                <a:sym typeface="Trebuchet MS"/>
              </a:endParaRPr>
            </a:p>
          </p:txBody>
        </p:sp>
      </p:grpSp>
      <p:pic>
        <p:nvPicPr>
          <p:cNvPr id="269" name="Shape 269"/>
          <p:cNvPicPr preferRelativeResize="0"/>
          <p:nvPr/>
        </p:nvPicPr>
        <p:blipFill rotWithShape="1">
          <a:blip r:embed="rId3">
            <a:alphaModFix/>
          </a:blip>
          <a:srcRect/>
          <a:stretch/>
        </p:blipFill>
        <p:spPr>
          <a:xfrm>
            <a:off x="532881" y="2180129"/>
            <a:ext cx="2347200" cy="701100"/>
          </a:xfrm>
          <a:prstGeom prst="rect">
            <a:avLst/>
          </a:prstGeom>
          <a:noFill/>
          <a:ln>
            <a:noFill/>
          </a:ln>
        </p:spPr>
      </p:pic>
      <p:pic>
        <p:nvPicPr>
          <p:cNvPr id="270" name="Shape 270"/>
          <p:cNvPicPr preferRelativeResize="0"/>
          <p:nvPr/>
        </p:nvPicPr>
        <p:blipFill rotWithShape="1">
          <a:blip r:embed="rId4">
            <a:alphaModFix/>
          </a:blip>
          <a:srcRect/>
          <a:stretch/>
        </p:blipFill>
        <p:spPr>
          <a:xfrm>
            <a:off x="3152884" y="2202273"/>
            <a:ext cx="2625600" cy="557100"/>
          </a:xfrm>
          <a:prstGeom prst="rect">
            <a:avLst/>
          </a:prstGeom>
          <a:noFill/>
          <a:ln>
            <a:noFill/>
          </a:ln>
        </p:spPr>
      </p:pic>
      <p:pic>
        <p:nvPicPr>
          <p:cNvPr id="271" name="Shape 271"/>
          <p:cNvPicPr preferRelativeResize="0"/>
          <p:nvPr/>
        </p:nvPicPr>
        <p:blipFill rotWithShape="1">
          <a:blip r:embed="rId5">
            <a:alphaModFix/>
          </a:blip>
          <a:srcRect/>
          <a:stretch/>
        </p:blipFill>
        <p:spPr>
          <a:xfrm>
            <a:off x="5833651" y="2174272"/>
            <a:ext cx="2736000" cy="479700"/>
          </a:xfrm>
          <a:prstGeom prst="rect">
            <a:avLst/>
          </a:prstGeom>
          <a:noFill/>
          <a:ln>
            <a:noFill/>
          </a:ln>
        </p:spPr>
      </p:pic>
      <p:pic>
        <p:nvPicPr>
          <p:cNvPr id="272" name="Shape 272"/>
          <p:cNvPicPr preferRelativeResize="0"/>
          <p:nvPr/>
        </p:nvPicPr>
        <p:blipFill rotWithShape="1">
          <a:blip r:embed="rId6">
            <a:alphaModFix/>
          </a:blip>
          <a:srcRect/>
          <a:stretch/>
        </p:blipFill>
        <p:spPr>
          <a:xfrm>
            <a:off x="8901753" y="2086578"/>
            <a:ext cx="2633700" cy="616800"/>
          </a:xfrm>
          <a:prstGeom prst="rect">
            <a:avLst/>
          </a:prstGeom>
          <a:noFill/>
          <a:ln>
            <a:noFill/>
          </a:ln>
        </p:spPr>
      </p:pic>
      <p:sp>
        <p:nvSpPr>
          <p:cNvPr id="273" name="Shape 273"/>
          <p:cNvSpPr/>
          <p:nvPr/>
        </p:nvSpPr>
        <p:spPr>
          <a:xfrm>
            <a:off x="8529886" y="3041227"/>
            <a:ext cx="3149700" cy="3508800"/>
          </a:xfrm>
          <a:prstGeom prst="rect">
            <a:avLst/>
          </a:prstGeom>
          <a:noFill/>
          <a:ln>
            <a:noFill/>
          </a:ln>
        </p:spPr>
        <p:txBody>
          <a:bodyPr lIns="91425" tIns="45700" rIns="91425" bIns="45700" anchor="t" anchorCtr="0">
            <a:noAutofit/>
          </a:bodyPr>
          <a:lstStyle/>
          <a:p>
            <a:pPr marL="800100" marR="0" lvl="1" indent="-342900" algn="l" rtl="0">
              <a:spcBef>
                <a:spcPts val="0"/>
              </a:spcBef>
              <a:buClr>
                <a:schemeClr val="lt1"/>
              </a:buClr>
              <a:buSzPct val="100000"/>
              <a:buFont typeface="Arial"/>
              <a:buChar char="•"/>
            </a:pPr>
            <a:r>
              <a:rPr lang="en-US" sz="2000" b="0" i="0" u="none" strike="noStrike" cap="none">
                <a:solidFill>
                  <a:schemeClr val="lt1"/>
                </a:solidFill>
                <a:latin typeface="Trebuchet MS"/>
                <a:ea typeface="Trebuchet MS"/>
                <a:cs typeface="Trebuchet MS"/>
                <a:sym typeface="Trebuchet MS"/>
              </a:rPr>
              <a:t>High level entry point with summary data, drill down and drill across capabilities</a:t>
            </a:r>
          </a:p>
          <a:p>
            <a:pPr marL="800100" marR="0" lvl="1" indent="-342900" algn="l" rtl="0">
              <a:spcBef>
                <a:spcPts val="0"/>
              </a:spcBef>
              <a:buClr>
                <a:schemeClr val="lt1"/>
              </a:buClr>
              <a:buSzPct val="100000"/>
              <a:buFont typeface="Arial"/>
              <a:buChar char="•"/>
            </a:pPr>
            <a:r>
              <a:rPr lang="en-US" sz="2000" b="0" i="0" u="none" strike="noStrike" cap="none">
                <a:solidFill>
                  <a:schemeClr val="lt1"/>
                </a:solidFill>
                <a:latin typeface="Trebuchet MS"/>
                <a:ea typeface="Trebuchet MS"/>
                <a:cs typeface="Trebuchet MS"/>
                <a:sym typeface="Trebuchet MS"/>
              </a:rPr>
              <a:t> advance ad hoc query </a:t>
            </a:r>
          </a:p>
          <a:p>
            <a:pPr marL="800100" marR="0" lvl="1" indent="-342900" algn="l" rtl="0">
              <a:spcBef>
                <a:spcPts val="0"/>
              </a:spcBef>
              <a:buClr>
                <a:schemeClr val="lt1"/>
              </a:buClr>
              <a:buSzPct val="100000"/>
              <a:buFont typeface="Arial"/>
              <a:buChar char="•"/>
            </a:pPr>
            <a:r>
              <a:rPr lang="en-US" sz="2000" b="0" i="0" u="none" strike="noStrike" cap="none">
                <a:solidFill>
                  <a:schemeClr val="lt1"/>
                </a:solidFill>
                <a:latin typeface="Trebuchet MS"/>
                <a:ea typeface="Trebuchet MS"/>
                <a:cs typeface="Trebuchet MS"/>
                <a:sym typeface="Trebuchet MS"/>
              </a:rPr>
              <a:t>Advanced Ad hoc do it yourself, Reporting/Analysis</a:t>
            </a:r>
          </a:p>
          <a:p>
            <a:pPr marL="800100" marR="0" lvl="1" indent="-342900" algn="l" rtl="0">
              <a:spcBef>
                <a:spcPts val="0"/>
              </a:spcBef>
              <a:buClr>
                <a:schemeClr val="lt1"/>
              </a:buClr>
              <a:buFont typeface="Arial"/>
              <a:buNone/>
            </a:pPr>
            <a:endParaRPr sz="2200" b="0" i="0" u="none" strike="noStrike" cap="none">
              <a:solidFill>
                <a:schemeClr val="lt1"/>
              </a:solidFill>
              <a:latin typeface="Trebuchet MS"/>
              <a:ea typeface="Trebuchet MS"/>
              <a:cs typeface="Trebuchet MS"/>
              <a:sym typeface="Trebuchet MS"/>
            </a:endParaRPr>
          </a:p>
        </p:txBody>
      </p:sp>
      <p:sp>
        <p:nvSpPr>
          <p:cNvPr id="274" name="Shape 274"/>
          <p:cNvSpPr/>
          <p:nvPr/>
        </p:nvSpPr>
        <p:spPr>
          <a:xfrm>
            <a:off x="5734000" y="2894075"/>
            <a:ext cx="2762100" cy="3885000"/>
          </a:xfrm>
          <a:prstGeom prst="rect">
            <a:avLst/>
          </a:prstGeom>
          <a:noFill/>
          <a:ln>
            <a:noFill/>
          </a:ln>
        </p:spPr>
        <p:txBody>
          <a:bodyPr lIns="91425" tIns="45700" rIns="91425" bIns="45700" anchor="t" anchorCtr="0">
            <a:noAutofit/>
          </a:bodyPr>
          <a:lstStyle/>
          <a:p>
            <a:pPr marL="742950" marR="0" lvl="1" indent="-285750" algn="l" rtl="0">
              <a:spcBef>
                <a:spcPts val="0"/>
              </a:spcBef>
              <a:buClr>
                <a:schemeClr val="lt1"/>
              </a:buClr>
              <a:buSzPct val="100000"/>
              <a:buFont typeface="Arial"/>
              <a:buChar char="•"/>
            </a:pPr>
            <a:r>
              <a:rPr lang="en-US" sz="1800" b="0" i="0" u="none" strike="noStrike" cap="none">
                <a:solidFill>
                  <a:schemeClr val="lt1"/>
                </a:solidFill>
                <a:latin typeface="Trebuchet MS"/>
                <a:ea typeface="Trebuchet MS"/>
                <a:cs typeface="Trebuchet MS"/>
                <a:sym typeface="Trebuchet MS"/>
              </a:rPr>
              <a:t>High level entry point with summary data and drill down capability</a:t>
            </a:r>
          </a:p>
          <a:p>
            <a:pPr marL="742950" marR="0" lvl="1" indent="-285750" algn="l" rtl="0">
              <a:spcBef>
                <a:spcPts val="0"/>
              </a:spcBef>
              <a:buClr>
                <a:schemeClr val="lt1"/>
              </a:buClr>
              <a:buSzPct val="100000"/>
              <a:buFont typeface="Arial"/>
              <a:buChar char="•"/>
            </a:pPr>
            <a:r>
              <a:rPr lang="en-US" sz="1800" b="0" i="0" u="none" strike="noStrike" cap="none">
                <a:solidFill>
                  <a:schemeClr val="lt1"/>
                </a:solidFill>
                <a:latin typeface="Trebuchet MS"/>
                <a:ea typeface="Trebuchet MS"/>
                <a:cs typeface="Trebuchet MS"/>
                <a:sym typeface="Trebuchet MS"/>
              </a:rPr>
              <a:t>Interested in summaries rather than day to day details.</a:t>
            </a:r>
          </a:p>
          <a:p>
            <a:pPr marL="742950" marR="0" lvl="1" indent="-285750" algn="l" rtl="0">
              <a:spcBef>
                <a:spcPts val="0"/>
              </a:spcBef>
              <a:buClr>
                <a:schemeClr val="lt1"/>
              </a:buClr>
              <a:buSzPct val="100000"/>
              <a:buFont typeface="Arial"/>
              <a:buChar char="•"/>
            </a:pPr>
            <a:r>
              <a:rPr lang="en-US" sz="1800" b="0" i="0" u="none" strike="noStrike" cap="none">
                <a:solidFill>
                  <a:schemeClr val="lt1"/>
                </a:solidFill>
                <a:latin typeface="Trebuchet MS"/>
                <a:ea typeface="Trebuchet MS"/>
                <a:cs typeface="Trebuchet MS"/>
                <a:sym typeface="Trebuchet MS"/>
              </a:rPr>
              <a:t>Advanced Ad hoc do it yourself, Reporting/Analysis</a:t>
            </a:r>
          </a:p>
          <a:p>
            <a:pPr marL="457200" marR="0" lvl="1" indent="0" algn="l" rtl="0">
              <a:spcBef>
                <a:spcPts val="0"/>
              </a:spcBef>
              <a:buSzPct val="25000"/>
              <a:buNone/>
            </a:pPr>
            <a:r>
              <a:rPr lang="en-US" sz="1800" b="0" i="0" u="none" strike="noStrike" cap="none">
                <a:solidFill>
                  <a:schemeClr val="lt1"/>
                </a:solidFill>
                <a:latin typeface="Trebuchet MS"/>
                <a:ea typeface="Trebuchet MS"/>
                <a:cs typeface="Trebuchet MS"/>
                <a:sym typeface="Trebuchet MS"/>
              </a:rPr>
              <a:t> </a:t>
            </a:r>
          </a:p>
        </p:txBody>
      </p:sp>
      <p:sp>
        <p:nvSpPr>
          <p:cNvPr id="275" name="Shape 275"/>
          <p:cNvSpPr/>
          <p:nvPr/>
        </p:nvSpPr>
        <p:spPr>
          <a:xfrm>
            <a:off x="2864750" y="2863325"/>
            <a:ext cx="2736000" cy="3477900"/>
          </a:xfrm>
          <a:prstGeom prst="rect">
            <a:avLst/>
          </a:prstGeom>
          <a:noFill/>
          <a:ln>
            <a:noFill/>
          </a:ln>
        </p:spPr>
        <p:txBody>
          <a:bodyPr lIns="91425" tIns="45700" rIns="91425" bIns="45700" anchor="t" anchorCtr="0">
            <a:noAutofit/>
          </a:bodyPr>
          <a:lstStyle/>
          <a:p>
            <a:pPr marL="742950" marR="0" lvl="1" indent="-285750" algn="l" rtl="0">
              <a:spcBef>
                <a:spcPts val="0"/>
              </a:spcBef>
              <a:buClr>
                <a:schemeClr val="lt1"/>
              </a:buClr>
              <a:buSzPct val="100000"/>
              <a:buFont typeface="Arial"/>
              <a:buChar char="•"/>
            </a:pPr>
            <a:r>
              <a:rPr lang="en-US" sz="2000" b="0" i="0" u="none" strike="noStrike" cap="none">
                <a:solidFill>
                  <a:schemeClr val="lt1"/>
                </a:solidFill>
                <a:latin typeface="Trebuchet MS"/>
                <a:ea typeface="Trebuchet MS"/>
                <a:cs typeface="Trebuchet MS"/>
                <a:sym typeface="Trebuchet MS"/>
              </a:rPr>
              <a:t>Lower level entry point with both summary and drill down capability</a:t>
            </a:r>
          </a:p>
          <a:p>
            <a:pPr marL="742950" marR="0" lvl="1" indent="-285750" algn="l" rtl="0">
              <a:spcBef>
                <a:spcPts val="0"/>
              </a:spcBef>
              <a:buClr>
                <a:schemeClr val="lt1"/>
              </a:buClr>
              <a:buSzPct val="100000"/>
              <a:buFont typeface="Arial"/>
              <a:buChar char="•"/>
            </a:pPr>
            <a:r>
              <a:rPr lang="en-US" sz="2000" b="0" i="0" u="none" strike="noStrike" cap="none">
                <a:solidFill>
                  <a:schemeClr val="lt1"/>
                </a:solidFill>
                <a:latin typeface="Trebuchet MS"/>
                <a:ea typeface="Trebuchet MS"/>
                <a:cs typeface="Trebuchet MS"/>
                <a:sym typeface="Trebuchet MS"/>
              </a:rPr>
              <a:t>Hybrid persuasive exploratory – informative explanatory  visualization</a:t>
            </a:r>
          </a:p>
        </p:txBody>
      </p:sp>
      <p:sp>
        <p:nvSpPr>
          <p:cNvPr id="276" name="Shape 276"/>
          <p:cNvSpPr/>
          <p:nvPr/>
        </p:nvSpPr>
        <p:spPr>
          <a:xfrm>
            <a:off x="0" y="2818925"/>
            <a:ext cx="2948700" cy="3885000"/>
          </a:xfrm>
          <a:prstGeom prst="rect">
            <a:avLst/>
          </a:prstGeom>
          <a:noFill/>
          <a:ln>
            <a:noFill/>
          </a:ln>
        </p:spPr>
        <p:txBody>
          <a:bodyPr lIns="91425" tIns="45700" rIns="91425" bIns="45700" anchor="t" anchorCtr="0">
            <a:noAutofit/>
          </a:bodyPr>
          <a:lstStyle/>
          <a:p>
            <a:pPr marL="742950" marR="0" lvl="1" indent="-285750" algn="l" rtl="0">
              <a:spcBef>
                <a:spcPts val="0"/>
              </a:spcBef>
              <a:buClr>
                <a:schemeClr val="lt1"/>
              </a:buClr>
              <a:buSzPct val="100000"/>
              <a:buFont typeface="Arial"/>
              <a:buChar char="•"/>
            </a:pPr>
            <a:r>
              <a:rPr lang="en-US" sz="2000" b="0" i="0" u="none" strike="noStrike" cap="none">
                <a:solidFill>
                  <a:schemeClr val="lt1"/>
                </a:solidFill>
                <a:latin typeface="Trebuchet MS"/>
                <a:ea typeface="Trebuchet MS"/>
                <a:cs typeface="Trebuchet MS"/>
                <a:sym typeface="Trebuchet MS"/>
              </a:rPr>
              <a:t>Lowest level entry point with limited data on a specific business process</a:t>
            </a:r>
          </a:p>
          <a:p>
            <a:pPr marL="742950" marR="0" lvl="1" indent="-285750" algn="l" rtl="0">
              <a:spcBef>
                <a:spcPts val="0"/>
              </a:spcBef>
              <a:buClr>
                <a:schemeClr val="lt1"/>
              </a:buClr>
              <a:buSzPct val="100000"/>
              <a:buFont typeface="Arial"/>
              <a:buChar char="•"/>
            </a:pPr>
            <a:r>
              <a:rPr lang="en-US" sz="2000" b="0" i="0" u="none" strike="noStrike" cap="none">
                <a:solidFill>
                  <a:schemeClr val="lt1"/>
                </a:solidFill>
                <a:latin typeface="Trebuchet MS"/>
                <a:ea typeface="Trebuchet MS"/>
                <a:cs typeface="Trebuchet MS"/>
                <a:sym typeface="Trebuchet MS"/>
              </a:rPr>
              <a:t>Access to data details and create simple reports</a:t>
            </a:r>
          </a:p>
          <a:p>
            <a:pPr marL="742950" marR="0" lvl="1" indent="-285750" algn="l" rtl="0">
              <a:spcBef>
                <a:spcPts val="0"/>
              </a:spcBef>
              <a:buClr>
                <a:schemeClr val="lt1"/>
              </a:buClr>
              <a:buSzPct val="100000"/>
              <a:buFont typeface="Arial"/>
              <a:buChar char="•"/>
            </a:pPr>
            <a:r>
              <a:rPr lang="en-US" sz="2000" b="0" i="0" u="none" strike="noStrike" cap="none">
                <a:solidFill>
                  <a:schemeClr val="lt1"/>
                </a:solidFill>
                <a:latin typeface="Trebuchet MS"/>
                <a:ea typeface="Trebuchet MS"/>
                <a:cs typeface="Trebuchet MS"/>
                <a:sym typeface="Trebuchet MS"/>
              </a:rPr>
              <a:t>Operational Reports</a:t>
            </a:r>
          </a:p>
          <a:p>
            <a:pPr marL="742950" marR="0" lvl="1" indent="-285750" algn="l" rtl="0">
              <a:spcBef>
                <a:spcPts val="0"/>
              </a:spcBef>
              <a:buClr>
                <a:schemeClr val="lt1"/>
              </a:buClr>
              <a:buFont typeface="Arial"/>
              <a:buNone/>
            </a:pPr>
            <a:endParaRPr sz="2200" b="0" i="0" u="none" strike="noStrike" cap="none">
              <a:solidFill>
                <a:schemeClr val="lt1"/>
              </a:solidFill>
              <a:latin typeface="Trebuchet MS"/>
              <a:ea typeface="Trebuchet MS"/>
              <a:cs typeface="Trebuchet MS"/>
              <a:sym typeface="Trebuchet MS"/>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Shape 282"/>
          <p:cNvSpPr txBox="1">
            <a:spLocks noGrp="1"/>
          </p:cNvSpPr>
          <p:nvPr>
            <p:ph type="title"/>
          </p:nvPr>
        </p:nvSpPr>
        <p:spPr>
          <a:xfrm>
            <a:off x="1905011" y="902545"/>
            <a:ext cx="8153400" cy="792300"/>
          </a:xfrm>
          <a:prstGeom prst="rect">
            <a:avLst/>
          </a:prstGeom>
          <a:noFill/>
          <a:ln>
            <a:noFill/>
          </a:ln>
        </p:spPr>
        <p:txBody>
          <a:bodyPr lIns="91425" tIns="45700" rIns="91425" bIns="45700" anchor="ctr" anchorCtr="0">
            <a:noAutofit/>
          </a:bodyPr>
          <a:lstStyle/>
          <a:p>
            <a:pPr marL="0" marR="0" lvl="0" indent="0" algn="ctr" rtl="0">
              <a:lnSpc>
                <a:spcPct val="90000"/>
              </a:lnSpc>
              <a:spcBef>
                <a:spcPts val="0"/>
              </a:spcBef>
              <a:buClr>
                <a:srgbClr val="B76F0B"/>
              </a:buClr>
              <a:buSzPct val="25000"/>
              <a:buFont typeface="Trebuchet MS"/>
              <a:buNone/>
            </a:pPr>
            <a:r>
              <a:rPr lang="en-US" sz="4000" b="1" i="0" u="none" strike="noStrike" cap="none">
                <a:solidFill>
                  <a:srgbClr val="B76F0B"/>
                </a:solidFill>
                <a:latin typeface="Trebuchet MS"/>
                <a:ea typeface="Trebuchet MS"/>
                <a:cs typeface="Trebuchet MS"/>
                <a:sym typeface="Trebuchet MS"/>
              </a:rPr>
              <a:t>High Level DW Bus Matrix</a:t>
            </a:r>
          </a:p>
        </p:txBody>
      </p:sp>
      <p:sp>
        <p:nvSpPr>
          <p:cNvPr id="283" name="Shape 283"/>
          <p:cNvSpPr txBox="1">
            <a:spLocks noGrp="1"/>
          </p:cNvSpPr>
          <p:nvPr>
            <p:ph type="sldNum" idx="12"/>
          </p:nvPr>
        </p:nvSpPr>
        <p:spPr>
          <a:xfrm>
            <a:off x="10729454" y="753227"/>
            <a:ext cx="1154150" cy="1090788"/>
          </a:xfrm>
          <a:prstGeom prst="rect">
            <a:avLst/>
          </a:prstGeom>
          <a:noFill/>
          <a:ln>
            <a:noFill/>
          </a:ln>
        </p:spPr>
        <p:txBody>
          <a:bodyPr lIns="91425" tIns="45700" rIns="91425" bIns="45700" anchor="ctr" anchorCtr="0">
            <a:noAutofit/>
          </a:bodyPr>
          <a:lstStyle/>
          <a:p>
            <a:pPr marL="0" marR="0" lvl="0" indent="0" algn="l" rtl="0">
              <a:spcBef>
                <a:spcPts val="0"/>
              </a:spcBef>
              <a:buSzPct val="25000"/>
              <a:buNone/>
            </a:pPr>
            <a:fld id="{00000000-1234-1234-1234-123412341234}" type="slidenum">
              <a:rPr lang="en-US" sz="3600">
                <a:solidFill>
                  <a:schemeClr val="lt1"/>
                </a:solidFill>
                <a:latin typeface="Trebuchet MS"/>
                <a:ea typeface="Trebuchet MS"/>
                <a:cs typeface="Trebuchet MS"/>
                <a:sym typeface="Trebuchet MS"/>
              </a:rPr>
              <a:t>7</a:t>
            </a:fld>
            <a:endParaRPr lang="en-US" sz="3600">
              <a:solidFill>
                <a:schemeClr val="lt1"/>
              </a:solidFill>
              <a:latin typeface="Trebuchet MS"/>
              <a:ea typeface="Trebuchet MS"/>
              <a:cs typeface="Trebuchet MS"/>
              <a:sym typeface="Trebuchet MS"/>
            </a:endParaRPr>
          </a:p>
        </p:txBody>
      </p:sp>
      <p:sp>
        <p:nvSpPr>
          <p:cNvPr id="284" name="Shape 284"/>
          <p:cNvSpPr txBox="1"/>
          <p:nvPr/>
        </p:nvSpPr>
        <p:spPr>
          <a:xfrm>
            <a:off x="2971800" y="-4800600"/>
            <a:ext cx="6934199" cy="369886"/>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800">
                <a:solidFill>
                  <a:schemeClr val="lt1"/>
                </a:solidFill>
                <a:latin typeface="Arial"/>
                <a:ea typeface="Arial"/>
                <a:cs typeface="Arial"/>
                <a:sym typeface="Arial"/>
              </a:rPr>
              <a:t>High Level Enterprise Data Warehouse Bus Matrix</a:t>
            </a:r>
          </a:p>
        </p:txBody>
      </p:sp>
      <p:sp>
        <p:nvSpPr>
          <p:cNvPr id="285" name="Shape 285"/>
          <p:cNvSpPr txBox="1"/>
          <p:nvPr/>
        </p:nvSpPr>
        <p:spPr>
          <a:xfrm>
            <a:off x="1904999" y="2505075"/>
            <a:ext cx="2057400" cy="369332"/>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800">
                <a:solidFill>
                  <a:schemeClr val="dk1"/>
                </a:solidFill>
                <a:latin typeface="Trebuchet MS"/>
                <a:ea typeface="Trebuchet MS"/>
                <a:cs typeface="Trebuchet MS"/>
                <a:sym typeface="Trebuchet MS"/>
              </a:rPr>
              <a:t>Business Processes</a:t>
            </a:r>
          </a:p>
        </p:txBody>
      </p:sp>
      <p:graphicFrame>
        <p:nvGraphicFramePr>
          <p:cNvPr id="286" name="Shape 286"/>
          <p:cNvGraphicFramePr/>
          <p:nvPr/>
        </p:nvGraphicFramePr>
        <p:xfrm>
          <a:off x="1476701" y="2068250"/>
          <a:ext cx="2999999" cy="3000000"/>
        </p:xfrm>
        <a:graphic>
          <a:graphicData uri="http://schemas.openxmlformats.org/drawingml/2006/table">
            <a:tbl>
              <a:tblPr firstRow="1" bandRow="1">
                <a:noFill/>
                <a:tableStyleId>{680CA574-9579-407C-90F8-28D54503CE7C}</a:tableStyleId>
              </a:tblPr>
              <a:tblGrid>
                <a:gridCol w="3117300">
                  <a:extLst>
                    <a:ext uri="{9D8B030D-6E8A-4147-A177-3AD203B41FA5}">
                      <a16:colId xmlns:a16="http://schemas.microsoft.com/office/drawing/2014/main" val="20000"/>
                    </a:ext>
                  </a:extLst>
                </a:gridCol>
                <a:gridCol w="731225">
                  <a:extLst>
                    <a:ext uri="{9D8B030D-6E8A-4147-A177-3AD203B41FA5}">
                      <a16:colId xmlns:a16="http://schemas.microsoft.com/office/drawing/2014/main" val="20001"/>
                    </a:ext>
                  </a:extLst>
                </a:gridCol>
                <a:gridCol w="770925">
                  <a:extLst>
                    <a:ext uri="{9D8B030D-6E8A-4147-A177-3AD203B41FA5}">
                      <a16:colId xmlns:a16="http://schemas.microsoft.com/office/drawing/2014/main" val="20002"/>
                    </a:ext>
                  </a:extLst>
                </a:gridCol>
                <a:gridCol w="660900">
                  <a:extLst>
                    <a:ext uri="{9D8B030D-6E8A-4147-A177-3AD203B41FA5}">
                      <a16:colId xmlns:a16="http://schemas.microsoft.com/office/drawing/2014/main" val="20003"/>
                    </a:ext>
                  </a:extLst>
                </a:gridCol>
                <a:gridCol w="961175">
                  <a:extLst>
                    <a:ext uri="{9D8B030D-6E8A-4147-A177-3AD203B41FA5}">
                      <a16:colId xmlns:a16="http://schemas.microsoft.com/office/drawing/2014/main" val="20004"/>
                    </a:ext>
                  </a:extLst>
                </a:gridCol>
                <a:gridCol w="767600">
                  <a:extLst>
                    <a:ext uri="{9D8B030D-6E8A-4147-A177-3AD203B41FA5}">
                      <a16:colId xmlns:a16="http://schemas.microsoft.com/office/drawing/2014/main" val="20005"/>
                    </a:ext>
                  </a:extLst>
                </a:gridCol>
                <a:gridCol w="1095775">
                  <a:extLst>
                    <a:ext uri="{9D8B030D-6E8A-4147-A177-3AD203B41FA5}">
                      <a16:colId xmlns:a16="http://schemas.microsoft.com/office/drawing/2014/main" val="20006"/>
                    </a:ext>
                  </a:extLst>
                </a:gridCol>
                <a:gridCol w="1095775">
                  <a:extLst>
                    <a:ext uri="{9D8B030D-6E8A-4147-A177-3AD203B41FA5}">
                      <a16:colId xmlns:a16="http://schemas.microsoft.com/office/drawing/2014/main" val="20007"/>
                    </a:ext>
                  </a:extLst>
                </a:gridCol>
                <a:gridCol w="1095775">
                  <a:extLst>
                    <a:ext uri="{9D8B030D-6E8A-4147-A177-3AD203B41FA5}">
                      <a16:colId xmlns:a16="http://schemas.microsoft.com/office/drawing/2014/main" val="20008"/>
                    </a:ext>
                  </a:extLst>
                </a:gridCol>
              </a:tblGrid>
              <a:tr h="1411150">
                <a:tc>
                  <a:txBody>
                    <a:bodyPr/>
                    <a:lstStyle/>
                    <a:p>
                      <a:pPr marL="0" marR="0" lvl="0" indent="0" algn="l" rtl="0">
                        <a:spcBef>
                          <a:spcPts val="0"/>
                        </a:spcBef>
                        <a:buSzPct val="25000"/>
                        <a:buNone/>
                      </a:pPr>
                      <a:endParaRPr sz="1800"/>
                    </a:p>
                  </a:txBody>
                  <a:tcPr marL="91450" marR="91450" marT="45725" marB="45725">
                    <a:solidFill>
                      <a:srgbClr val="B76F0B"/>
                    </a:solidFill>
                  </a:tcPr>
                </a:tc>
                <a:tc>
                  <a:txBody>
                    <a:bodyPr/>
                    <a:lstStyle/>
                    <a:p>
                      <a:pPr marL="0" marR="0" lvl="0" indent="0" algn="l" rtl="0">
                        <a:spcBef>
                          <a:spcPts val="0"/>
                        </a:spcBef>
                        <a:buSzPct val="25000"/>
                        <a:buNone/>
                      </a:pPr>
                      <a:r>
                        <a:rPr lang="en-US" sz="1600"/>
                        <a:t>Date</a:t>
                      </a:r>
                    </a:p>
                  </a:txBody>
                  <a:tcPr marL="91450" marR="91450" marT="45725" marB="45725" anchor="ctr" anchorCtr="1">
                    <a:solidFill>
                      <a:srgbClr val="B76F0B"/>
                    </a:solidFill>
                  </a:tcPr>
                </a:tc>
                <a:tc>
                  <a:txBody>
                    <a:bodyPr/>
                    <a:lstStyle/>
                    <a:p>
                      <a:pPr marL="0" marR="0" lvl="0" indent="0" algn="l" rtl="0">
                        <a:spcBef>
                          <a:spcPts val="0"/>
                        </a:spcBef>
                        <a:buSzPct val="25000"/>
                        <a:buNone/>
                      </a:pPr>
                      <a:r>
                        <a:rPr lang="en-US" sz="1600"/>
                        <a:t>Product</a:t>
                      </a:r>
                    </a:p>
                  </a:txBody>
                  <a:tcPr marL="91450" marR="91450" marT="45725" marB="45725" anchor="ctr" anchorCtr="1">
                    <a:solidFill>
                      <a:srgbClr val="B76F0B"/>
                    </a:solidFill>
                  </a:tcPr>
                </a:tc>
                <a:tc>
                  <a:txBody>
                    <a:bodyPr/>
                    <a:lstStyle/>
                    <a:p>
                      <a:pPr marL="0" marR="0" lvl="0" indent="0" algn="l" rtl="0">
                        <a:spcBef>
                          <a:spcPts val="0"/>
                        </a:spcBef>
                        <a:buSzPct val="25000"/>
                        <a:buNone/>
                      </a:pPr>
                      <a:r>
                        <a:rPr lang="en-US" sz="1600"/>
                        <a:t>Supplier</a:t>
                      </a:r>
                    </a:p>
                  </a:txBody>
                  <a:tcPr marL="91450" marR="91450" marT="45725" marB="45725" anchor="ctr" anchorCtr="1">
                    <a:solidFill>
                      <a:srgbClr val="B76F0B"/>
                    </a:solidFill>
                  </a:tcPr>
                </a:tc>
                <a:tc>
                  <a:txBody>
                    <a:bodyPr/>
                    <a:lstStyle/>
                    <a:p>
                      <a:pPr marL="0" marR="0" lvl="0" indent="0" algn="l" rtl="0">
                        <a:spcBef>
                          <a:spcPts val="0"/>
                        </a:spcBef>
                        <a:buSzPct val="25000"/>
                        <a:buNone/>
                      </a:pPr>
                      <a:r>
                        <a:rPr lang="en-US" sz="1600"/>
                        <a:t>Warehouse</a:t>
                      </a:r>
                    </a:p>
                  </a:txBody>
                  <a:tcPr marL="91450" marR="91450" marT="45725" marB="45725" anchor="ctr" anchorCtr="1">
                    <a:solidFill>
                      <a:srgbClr val="B76F0B"/>
                    </a:solidFill>
                  </a:tcPr>
                </a:tc>
                <a:tc>
                  <a:txBody>
                    <a:bodyPr/>
                    <a:lstStyle/>
                    <a:p>
                      <a:pPr marL="0" marR="0" lvl="0" indent="0" algn="l" rtl="0">
                        <a:spcBef>
                          <a:spcPts val="0"/>
                        </a:spcBef>
                        <a:buSzPct val="25000"/>
                        <a:buNone/>
                      </a:pPr>
                      <a:r>
                        <a:rPr lang="en-US" sz="1600"/>
                        <a:t>Outlet</a:t>
                      </a:r>
                    </a:p>
                  </a:txBody>
                  <a:tcPr marL="91450" marR="91450" marT="45725" marB="45725" anchor="ctr" anchorCtr="1">
                    <a:solidFill>
                      <a:srgbClr val="B76F0B"/>
                    </a:solidFill>
                  </a:tcPr>
                </a:tc>
                <a:tc>
                  <a:txBody>
                    <a:bodyPr/>
                    <a:lstStyle/>
                    <a:p>
                      <a:pPr marL="0" marR="0" lvl="0" indent="0" algn="l" rtl="0">
                        <a:spcBef>
                          <a:spcPts val="0"/>
                        </a:spcBef>
                        <a:buSzPct val="25000"/>
                        <a:buNone/>
                      </a:pPr>
                      <a:r>
                        <a:rPr lang="en-US" sz="1600"/>
                        <a:t>Promotion</a:t>
                      </a:r>
                    </a:p>
                  </a:txBody>
                  <a:tcPr marL="91450" marR="91450" marT="45725" marB="45725" anchor="ctr" anchorCtr="1">
                    <a:solidFill>
                      <a:srgbClr val="B76F0B"/>
                    </a:solidFill>
                  </a:tcPr>
                </a:tc>
                <a:tc>
                  <a:txBody>
                    <a:bodyPr/>
                    <a:lstStyle/>
                    <a:p>
                      <a:pPr marL="0" marR="0" lvl="0" indent="0" algn="l" rtl="0">
                        <a:spcBef>
                          <a:spcPts val="0"/>
                        </a:spcBef>
                        <a:buSzPct val="25000"/>
                        <a:buNone/>
                      </a:pPr>
                      <a:r>
                        <a:rPr lang="en-US" sz="1600"/>
                        <a:t>Customer</a:t>
                      </a:r>
                    </a:p>
                  </a:txBody>
                  <a:tcPr marL="91450" marR="91450" marT="45725" marB="45725" anchor="ctr" anchorCtr="1">
                    <a:solidFill>
                      <a:srgbClr val="B76F0B"/>
                    </a:solidFill>
                  </a:tcPr>
                </a:tc>
                <a:tc>
                  <a:txBody>
                    <a:bodyPr/>
                    <a:lstStyle/>
                    <a:p>
                      <a:pPr marL="0" marR="0" lvl="0" indent="0" algn="l" rtl="0">
                        <a:spcBef>
                          <a:spcPts val="0"/>
                        </a:spcBef>
                        <a:buSzPct val="25000"/>
                        <a:buNone/>
                      </a:pPr>
                      <a:r>
                        <a:rPr lang="en-US" sz="1600"/>
                        <a:t>Employee</a:t>
                      </a:r>
                    </a:p>
                  </a:txBody>
                  <a:tcPr marL="91450" marR="91450" marT="45725" marB="45725" anchor="ctr" anchorCtr="1">
                    <a:solidFill>
                      <a:srgbClr val="B76F0B"/>
                    </a:solidFill>
                  </a:tcPr>
                </a:tc>
                <a:extLst>
                  <a:ext uri="{0D108BD9-81ED-4DB2-BD59-A6C34878D82A}">
                    <a16:rowId xmlns:a16="http://schemas.microsoft.com/office/drawing/2014/main" val="10000"/>
                  </a:ext>
                </a:extLst>
              </a:tr>
              <a:tr h="732575">
                <a:tc>
                  <a:txBody>
                    <a:bodyPr/>
                    <a:lstStyle/>
                    <a:p>
                      <a:pPr marL="0" marR="0" lvl="0" indent="0" algn="l" rtl="0">
                        <a:spcBef>
                          <a:spcPts val="0"/>
                        </a:spcBef>
                        <a:buSzPct val="25000"/>
                        <a:buNone/>
                      </a:pPr>
                      <a:r>
                        <a:rPr lang="en-US" sz="1600" b="1">
                          <a:solidFill>
                            <a:schemeClr val="lt1"/>
                          </a:solidFill>
                          <a:latin typeface="Trebuchet MS"/>
                          <a:ea typeface="Trebuchet MS"/>
                          <a:cs typeface="Trebuchet MS"/>
                          <a:sym typeface="Trebuchet MS"/>
                        </a:rPr>
                        <a:t>Sales Transaction</a:t>
                      </a:r>
                    </a:p>
                  </a:txBody>
                  <a:tcPr marL="91450" marR="91450" marT="45725" marB="45725" anchor="ctr">
                    <a:solidFill>
                      <a:srgbClr val="B76F0B"/>
                    </a:solidFill>
                  </a:tcPr>
                </a:tc>
                <a:tc>
                  <a:txBody>
                    <a:bodyPr/>
                    <a:lstStyle/>
                    <a:p>
                      <a:pPr marL="0" marR="0" lvl="0" indent="0" algn="l" rtl="0">
                        <a:spcBef>
                          <a:spcPts val="0"/>
                        </a:spcBef>
                        <a:buSzPct val="25000"/>
                        <a:buNone/>
                      </a:pPr>
                      <a:r>
                        <a:rPr lang="en-US" sz="1600"/>
                        <a:t>X</a:t>
                      </a:r>
                    </a:p>
                  </a:txBody>
                  <a:tcPr marL="91450" marR="91450" marT="45725" marB="45725" anchor="ctr" anchorCtr="1">
                    <a:solidFill>
                      <a:srgbClr val="F6BE71"/>
                    </a:solidFill>
                  </a:tcPr>
                </a:tc>
                <a:tc>
                  <a:txBody>
                    <a:bodyPr/>
                    <a:lstStyle/>
                    <a:p>
                      <a:pPr marL="0" marR="0" lvl="0" indent="0" algn="l" rtl="0">
                        <a:lnSpc>
                          <a:spcPct val="100000"/>
                        </a:lnSpc>
                        <a:spcBef>
                          <a:spcPts val="0"/>
                        </a:spcBef>
                        <a:spcAft>
                          <a:spcPts val="0"/>
                        </a:spcAft>
                        <a:buClr>
                          <a:schemeClr val="lt1"/>
                        </a:buClr>
                        <a:buSzPct val="25000"/>
                        <a:buFont typeface="Trebuchet MS"/>
                        <a:buNone/>
                      </a:pPr>
                      <a:r>
                        <a:rPr lang="en-US" sz="1800"/>
                        <a:t>X</a:t>
                      </a:r>
                    </a:p>
                  </a:txBody>
                  <a:tcPr marL="91450" marR="91450" marT="45725" marB="45725" anchor="ctr" anchorCtr="1">
                    <a:solidFill>
                      <a:srgbClr val="F6BE71"/>
                    </a:solidFill>
                  </a:tcPr>
                </a:tc>
                <a:tc>
                  <a:txBody>
                    <a:bodyPr/>
                    <a:lstStyle/>
                    <a:p>
                      <a:pPr marL="0" marR="0" lvl="0" indent="0" algn="l" rtl="0">
                        <a:lnSpc>
                          <a:spcPct val="100000"/>
                        </a:lnSpc>
                        <a:spcBef>
                          <a:spcPts val="0"/>
                        </a:spcBef>
                        <a:spcAft>
                          <a:spcPts val="0"/>
                        </a:spcAft>
                        <a:buClr>
                          <a:schemeClr val="lt1"/>
                        </a:buClr>
                        <a:buSzPct val="25000"/>
                        <a:buFont typeface="Trebuchet MS"/>
                        <a:buNone/>
                      </a:pPr>
                      <a:r>
                        <a:rPr lang="en-US" sz="1800"/>
                        <a:t>X</a:t>
                      </a:r>
                    </a:p>
                  </a:txBody>
                  <a:tcPr marL="91450" marR="91450" marT="45725" marB="45725" anchor="ctr" anchorCtr="1">
                    <a:solidFill>
                      <a:srgbClr val="F6BE71"/>
                    </a:solidFill>
                  </a:tcPr>
                </a:tc>
                <a:tc>
                  <a:txBody>
                    <a:bodyPr/>
                    <a:lstStyle/>
                    <a:p>
                      <a:pPr marL="0" marR="0" lvl="0" indent="0" algn="l" rtl="0">
                        <a:spcBef>
                          <a:spcPts val="0"/>
                        </a:spcBef>
                        <a:buSzPct val="25000"/>
                        <a:buNone/>
                      </a:pPr>
                      <a:endParaRPr sz="1800"/>
                    </a:p>
                  </a:txBody>
                  <a:tcPr marL="91450" marR="91450" marT="45725" marB="45725" anchor="ctr" anchorCtr="1">
                    <a:solidFill>
                      <a:srgbClr val="F6BE71"/>
                    </a:solidFill>
                  </a:tcPr>
                </a:tc>
                <a:tc>
                  <a:txBody>
                    <a:bodyPr/>
                    <a:lstStyle/>
                    <a:p>
                      <a:pPr marL="0" marR="0" lvl="0" indent="0" algn="l" rtl="0">
                        <a:lnSpc>
                          <a:spcPct val="100000"/>
                        </a:lnSpc>
                        <a:spcBef>
                          <a:spcPts val="0"/>
                        </a:spcBef>
                        <a:spcAft>
                          <a:spcPts val="0"/>
                        </a:spcAft>
                        <a:buClr>
                          <a:schemeClr val="lt1"/>
                        </a:buClr>
                        <a:buSzPct val="25000"/>
                        <a:buFont typeface="Trebuchet MS"/>
                        <a:buNone/>
                      </a:pPr>
                      <a:r>
                        <a:rPr lang="en-US" sz="1800"/>
                        <a:t>X</a:t>
                      </a:r>
                    </a:p>
                  </a:txBody>
                  <a:tcPr marL="91450" marR="91450" marT="45725" marB="45725" anchor="ctr" anchorCtr="1">
                    <a:solidFill>
                      <a:srgbClr val="F6BE71"/>
                    </a:solidFill>
                  </a:tcPr>
                </a:tc>
                <a:tc>
                  <a:txBody>
                    <a:bodyPr/>
                    <a:lstStyle/>
                    <a:p>
                      <a:pPr marL="0" marR="0" lvl="0" indent="0" algn="l" rtl="0">
                        <a:lnSpc>
                          <a:spcPct val="100000"/>
                        </a:lnSpc>
                        <a:spcBef>
                          <a:spcPts val="0"/>
                        </a:spcBef>
                        <a:spcAft>
                          <a:spcPts val="0"/>
                        </a:spcAft>
                        <a:buClr>
                          <a:schemeClr val="lt1"/>
                        </a:buClr>
                        <a:buSzPct val="25000"/>
                        <a:buFont typeface="Trebuchet MS"/>
                        <a:buNone/>
                      </a:pPr>
                      <a:r>
                        <a:rPr lang="en-US" sz="1800"/>
                        <a:t>X</a:t>
                      </a:r>
                    </a:p>
                  </a:txBody>
                  <a:tcPr marL="91450" marR="91450" marT="45725" marB="45725" anchor="ctr" anchorCtr="1">
                    <a:solidFill>
                      <a:srgbClr val="F6BE71"/>
                    </a:solidFill>
                  </a:tcPr>
                </a:tc>
                <a:tc>
                  <a:txBody>
                    <a:bodyPr/>
                    <a:lstStyle/>
                    <a:p>
                      <a:pPr marL="0" marR="0" lvl="0" indent="0" algn="l" rtl="0">
                        <a:lnSpc>
                          <a:spcPct val="100000"/>
                        </a:lnSpc>
                        <a:spcBef>
                          <a:spcPts val="0"/>
                        </a:spcBef>
                        <a:spcAft>
                          <a:spcPts val="0"/>
                        </a:spcAft>
                        <a:buClr>
                          <a:schemeClr val="lt1"/>
                        </a:buClr>
                        <a:buSzPct val="25000"/>
                        <a:buFont typeface="Trebuchet MS"/>
                        <a:buNone/>
                      </a:pPr>
                      <a:r>
                        <a:rPr lang="en-US" sz="1800"/>
                        <a:t>X</a:t>
                      </a:r>
                    </a:p>
                  </a:txBody>
                  <a:tcPr marL="91450" marR="91450" marT="45725" marB="45725" anchor="ctr" anchorCtr="1">
                    <a:solidFill>
                      <a:srgbClr val="F6BE71"/>
                    </a:solidFill>
                  </a:tcPr>
                </a:tc>
                <a:tc>
                  <a:txBody>
                    <a:bodyPr/>
                    <a:lstStyle/>
                    <a:p>
                      <a:pPr marL="0" marR="0" lvl="0" indent="0" algn="l" rtl="0">
                        <a:lnSpc>
                          <a:spcPct val="100000"/>
                        </a:lnSpc>
                        <a:spcBef>
                          <a:spcPts val="0"/>
                        </a:spcBef>
                        <a:spcAft>
                          <a:spcPts val="0"/>
                        </a:spcAft>
                        <a:buClr>
                          <a:schemeClr val="lt1"/>
                        </a:buClr>
                        <a:buSzPct val="25000"/>
                        <a:buFont typeface="Trebuchet MS"/>
                        <a:buNone/>
                      </a:pPr>
                      <a:r>
                        <a:rPr lang="en-US" sz="1600"/>
                        <a:t>X</a:t>
                      </a:r>
                    </a:p>
                  </a:txBody>
                  <a:tcPr marL="91450" marR="91450" marT="45725" marB="45725" anchor="ctr" anchorCtr="1">
                    <a:solidFill>
                      <a:srgbClr val="F6BE71"/>
                    </a:solidFill>
                  </a:tcPr>
                </a:tc>
                <a:extLst>
                  <a:ext uri="{0D108BD9-81ED-4DB2-BD59-A6C34878D82A}">
                    <a16:rowId xmlns:a16="http://schemas.microsoft.com/office/drawing/2014/main" val="10001"/>
                  </a:ext>
                </a:extLst>
              </a:tr>
              <a:tr h="421350">
                <a:tc>
                  <a:txBody>
                    <a:bodyPr/>
                    <a:lstStyle/>
                    <a:p>
                      <a:pPr marL="0" marR="0" lvl="0" indent="0" algn="l" rtl="0">
                        <a:lnSpc>
                          <a:spcPct val="100000"/>
                        </a:lnSpc>
                        <a:spcBef>
                          <a:spcPts val="0"/>
                        </a:spcBef>
                        <a:spcAft>
                          <a:spcPts val="0"/>
                        </a:spcAft>
                        <a:buClr>
                          <a:schemeClr val="lt1"/>
                        </a:buClr>
                        <a:buSzPct val="25000"/>
                        <a:buFont typeface="Trebuchet MS"/>
                        <a:buNone/>
                      </a:pPr>
                      <a:r>
                        <a:rPr lang="en-US" sz="1600" b="1">
                          <a:solidFill>
                            <a:schemeClr val="lt1"/>
                          </a:solidFill>
                          <a:latin typeface="Trebuchet MS"/>
                          <a:ea typeface="Trebuchet MS"/>
                          <a:cs typeface="Trebuchet MS"/>
                          <a:sym typeface="Trebuchet MS"/>
                        </a:rPr>
                        <a:t>Order Management</a:t>
                      </a:r>
                    </a:p>
                    <a:p>
                      <a:pPr marL="0" marR="0" lvl="0" indent="0" algn="l" rtl="0">
                        <a:spcBef>
                          <a:spcPts val="0"/>
                        </a:spcBef>
                        <a:buSzPct val="25000"/>
                        <a:buNone/>
                      </a:pPr>
                      <a:endParaRPr sz="1600" b="1">
                        <a:solidFill>
                          <a:schemeClr val="lt1"/>
                        </a:solidFill>
                        <a:latin typeface="Trebuchet MS"/>
                        <a:ea typeface="Trebuchet MS"/>
                        <a:cs typeface="Trebuchet MS"/>
                        <a:sym typeface="Trebuchet MS"/>
                      </a:endParaRPr>
                    </a:p>
                  </a:txBody>
                  <a:tcPr marL="91450" marR="91450" marT="45725" marB="45725" anchor="ctr">
                    <a:solidFill>
                      <a:srgbClr val="B76F0B"/>
                    </a:solidFill>
                  </a:tcPr>
                </a:tc>
                <a:tc>
                  <a:txBody>
                    <a:bodyPr/>
                    <a:lstStyle/>
                    <a:p>
                      <a:pPr marL="0" marR="0" lvl="0" indent="0" algn="l" rtl="0">
                        <a:lnSpc>
                          <a:spcPct val="100000"/>
                        </a:lnSpc>
                        <a:spcBef>
                          <a:spcPts val="0"/>
                        </a:spcBef>
                        <a:spcAft>
                          <a:spcPts val="0"/>
                        </a:spcAft>
                        <a:buClr>
                          <a:schemeClr val="lt1"/>
                        </a:buClr>
                        <a:buSzPct val="25000"/>
                        <a:buFont typeface="Trebuchet MS"/>
                        <a:buNone/>
                      </a:pPr>
                      <a:r>
                        <a:rPr lang="en-US" sz="1800"/>
                        <a:t>X</a:t>
                      </a:r>
                    </a:p>
                  </a:txBody>
                  <a:tcPr marL="91450" marR="91450" marT="45725" marB="45725" anchor="ctr" anchorCtr="1">
                    <a:solidFill>
                      <a:srgbClr val="F9D3A0"/>
                    </a:solidFill>
                  </a:tcPr>
                </a:tc>
                <a:tc>
                  <a:txBody>
                    <a:bodyPr/>
                    <a:lstStyle/>
                    <a:p>
                      <a:pPr marL="0" marR="0" lvl="0" indent="0" algn="l" rtl="0">
                        <a:lnSpc>
                          <a:spcPct val="100000"/>
                        </a:lnSpc>
                        <a:spcBef>
                          <a:spcPts val="0"/>
                        </a:spcBef>
                        <a:spcAft>
                          <a:spcPts val="0"/>
                        </a:spcAft>
                        <a:buClr>
                          <a:schemeClr val="lt1"/>
                        </a:buClr>
                        <a:buSzPct val="25000"/>
                        <a:buFont typeface="Trebuchet MS"/>
                        <a:buNone/>
                      </a:pPr>
                      <a:r>
                        <a:rPr lang="en-US" sz="1800"/>
                        <a:t>X</a:t>
                      </a:r>
                    </a:p>
                  </a:txBody>
                  <a:tcPr marL="91450" marR="91450" marT="45725" marB="45725" anchor="ctr" anchorCtr="1">
                    <a:solidFill>
                      <a:srgbClr val="F9D3A0"/>
                    </a:solidFill>
                  </a:tcPr>
                </a:tc>
                <a:tc>
                  <a:txBody>
                    <a:bodyPr/>
                    <a:lstStyle/>
                    <a:p>
                      <a:pPr marL="0" marR="0" lvl="0" indent="0" algn="l" rtl="0">
                        <a:lnSpc>
                          <a:spcPct val="100000"/>
                        </a:lnSpc>
                        <a:spcBef>
                          <a:spcPts val="0"/>
                        </a:spcBef>
                        <a:spcAft>
                          <a:spcPts val="0"/>
                        </a:spcAft>
                        <a:buClr>
                          <a:schemeClr val="lt1"/>
                        </a:buClr>
                        <a:buSzPct val="25000"/>
                        <a:buFont typeface="Trebuchet MS"/>
                        <a:buNone/>
                      </a:pPr>
                      <a:r>
                        <a:rPr lang="en-US" sz="1800"/>
                        <a:t>X</a:t>
                      </a:r>
                    </a:p>
                  </a:txBody>
                  <a:tcPr marL="91450" marR="91450" marT="45725" marB="45725" anchor="ctr" anchorCtr="1">
                    <a:solidFill>
                      <a:srgbClr val="F9D3A0"/>
                    </a:solidFill>
                  </a:tcPr>
                </a:tc>
                <a:tc>
                  <a:txBody>
                    <a:bodyPr/>
                    <a:lstStyle/>
                    <a:p>
                      <a:pPr marL="0" marR="0" lvl="0" indent="0" algn="l" rtl="0">
                        <a:lnSpc>
                          <a:spcPct val="100000"/>
                        </a:lnSpc>
                        <a:spcBef>
                          <a:spcPts val="0"/>
                        </a:spcBef>
                        <a:spcAft>
                          <a:spcPts val="0"/>
                        </a:spcAft>
                        <a:buClr>
                          <a:schemeClr val="lt1"/>
                        </a:buClr>
                        <a:buSzPct val="25000"/>
                        <a:buFont typeface="Trebuchet MS"/>
                        <a:buNone/>
                      </a:pPr>
                      <a:endParaRPr sz="1800">
                        <a:latin typeface="Arial"/>
                        <a:ea typeface="Arial"/>
                        <a:cs typeface="Arial"/>
                        <a:sym typeface="Arial"/>
                      </a:endParaRPr>
                    </a:p>
                  </a:txBody>
                  <a:tcPr marL="91450" marR="91450" marT="45725" marB="45725" anchor="ctr" anchorCtr="1">
                    <a:solidFill>
                      <a:srgbClr val="F9D3A0"/>
                    </a:solidFill>
                  </a:tcPr>
                </a:tc>
                <a:tc>
                  <a:txBody>
                    <a:bodyPr/>
                    <a:lstStyle/>
                    <a:p>
                      <a:pPr marL="0" marR="0" lvl="0" indent="0" algn="l" rtl="0">
                        <a:lnSpc>
                          <a:spcPct val="100000"/>
                        </a:lnSpc>
                        <a:spcBef>
                          <a:spcPts val="0"/>
                        </a:spcBef>
                        <a:spcAft>
                          <a:spcPts val="0"/>
                        </a:spcAft>
                        <a:buClr>
                          <a:schemeClr val="lt1"/>
                        </a:buClr>
                        <a:buSzPct val="25000"/>
                        <a:buFont typeface="Trebuchet MS"/>
                        <a:buNone/>
                      </a:pPr>
                      <a:r>
                        <a:rPr lang="en-US" sz="1800"/>
                        <a:t>X</a:t>
                      </a:r>
                    </a:p>
                  </a:txBody>
                  <a:tcPr marL="91450" marR="91450" marT="45725" marB="45725" anchor="ctr" anchorCtr="1">
                    <a:solidFill>
                      <a:srgbClr val="F9D3A0"/>
                    </a:solidFill>
                  </a:tcPr>
                </a:tc>
                <a:tc>
                  <a:txBody>
                    <a:bodyPr/>
                    <a:lstStyle/>
                    <a:p>
                      <a:pPr marL="0" marR="0" lvl="0" indent="0" algn="l" rtl="0">
                        <a:lnSpc>
                          <a:spcPct val="100000"/>
                        </a:lnSpc>
                        <a:spcBef>
                          <a:spcPts val="0"/>
                        </a:spcBef>
                        <a:spcAft>
                          <a:spcPts val="0"/>
                        </a:spcAft>
                        <a:buClr>
                          <a:schemeClr val="lt1"/>
                        </a:buClr>
                        <a:buSzPct val="25000"/>
                        <a:buFont typeface="Trebuchet MS"/>
                        <a:buNone/>
                      </a:pPr>
                      <a:r>
                        <a:rPr lang="en-US" sz="1800"/>
                        <a:t>X</a:t>
                      </a:r>
                    </a:p>
                  </a:txBody>
                  <a:tcPr marL="91450" marR="91450" marT="45725" marB="45725" anchor="ctr" anchorCtr="1">
                    <a:solidFill>
                      <a:srgbClr val="F9D3A0"/>
                    </a:solidFill>
                  </a:tcPr>
                </a:tc>
                <a:tc>
                  <a:txBody>
                    <a:bodyPr/>
                    <a:lstStyle/>
                    <a:p>
                      <a:pPr marL="0" marR="0" lvl="0" indent="0" algn="l" rtl="0">
                        <a:lnSpc>
                          <a:spcPct val="100000"/>
                        </a:lnSpc>
                        <a:spcBef>
                          <a:spcPts val="0"/>
                        </a:spcBef>
                        <a:spcAft>
                          <a:spcPts val="0"/>
                        </a:spcAft>
                        <a:buClr>
                          <a:schemeClr val="lt1"/>
                        </a:buClr>
                        <a:buSzPct val="25000"/>
                        <a:buFont typeface="Trebuchet MS"/>
                        <a:buNone/>
                      </a:pPr>
                      <a:r>
                        <a:rPr lang="en-US" sz="1800"/>
                        <a:t>X</a:t>
                      </a:r>
                    </a:p>
                  </a:txBody>
                  <a:tcPr marL="91450" marR="91450" marT="45725" marB="45725" anchor="ctr" anchorCtr="1">
                    <a:solidFill>
                      <a:srgbClr val="F9D3A0"/>
                    </a:solidFill>
                  </a:tcPr>
                </a:tc>
                <a:tc>
                  <a:txBody>
                    <a:bodyPr/>
                    <a:lstStyle/>
                    <a:p>
                      <a:pPr marL="0" marR="0" lvl="0" indent="0" algn="l" rtl="0">
                        <a:lnSpc>
                          <a:spcPct val="100000"/>
                        </a:lnSpc>
                        <a:spcBef>
                          <a:spcPts val="0"/>
                        </a:spcBef>
                        <a:spcAft>
                          <a:spcPts val="0"/>
                        </a:spcAft>
                        <a:buClr>
                          <a:schemeClr val="lt1"/>
                        </a:buClr>
                        <a:buSzPct val="25000"/>
                        <a:buFont typeface="Trebuchet MS"/>
                        <a:buNone/>
                      </a:pPr>
                      <a:r>
                        <a:rPr lang="en-US" sz="1600"/>
                        <a:t>X</a:t>
                      </a:r>
                    </a:p>
                  </a:txBody>
                  <a:tcPr marL="91450" marR="91450" marT="45725" marB="45725" anchor="ctr" anchorCtr="1">
                    <a:solidFill>
                      <a:srgbClr val="F9D3A0"/>
                    </a:solidFill>
                  </a:tcPr>
                </a:tc>
                <a:extLst>
                  <a:ext uri="{0D108BD9-81ED-4DB2-BD59-A6C34878D82A}">
                    <a16:rowId xmlns:a16="http://schemas.microsoft.com/office/drawing/2014/main" val="10002"/>
                  </a:ext>
                </a:extLst>
              </a:tr>
              <a:tr h="694400">
                <a:tc>
                  <a:txBody>
                    <a:bodyPr/>
                    <a:lstStyle/>
                    <a:p>
                      <a:pPr marL="0" marR="0" lvl="0" indent="0" algn="l" rtl="0">
                        <a:spcBef>
                          <a:spcPts val="0"/>
                        </a:spcBef>
                        <a:buSzPct val="25000"/>
                        <a:buNone/>
                      </a:pPr>
                      <a:r>
                        <a:rPr lang="en-US" sz="1600" b="1">
                          <a:solidFill>
                            <a:schemeClr val="lt1"/>
                          </a:solidFill>
                          <a:latin typeface="Trebuchet MS"/>
                          <a:ea typeface="Trebuchet MS"/>
                          <a:cs typeface="Trebuchet MS"/>
                          <a:sym typeface="Trebuchet MS"/>
                        </a:rPr>
                        <a:t>Delivery Process</a:t>
                      </a:r>
                    </a:p>
                  </a:txBody>
                  <a:tcPr marL="91450" marR="91450" marT="45725" marB="45725" anchor="ctr">
                    <a:solidFill>
                      <a:srgbClr val="B76F0B"/>
                    </a:solidFill>
                  </a:tcPr>
                </a:tc>
                <a:tc>
                  <a:txBody>
                    <a:bodyPr/>
                    <a:lstStyle/>
                    <a:p>
                      <a:pPr marL="0" marR="0" lvl="0" indent="0" algn="l" rtl="0">
                        <a:lnSpc>
                          <a:spcPct val="100000"/>
                        </a:lnSpc>
                        <a:spcBef>
                          <a:spcPts val="0"/>
                        </a:spcBef>
                        <a:spcAft>
                          <a:spcPts val="0"/>
                        </a:spcAft>
                        <a:buClr>
                          <a:schemeClr val="lt1"/>
                        </a:buClr>
                        <a:buSzPct val="25000"/>
                        <a:buFont typeface="Trebuchet MS"/>
                        <a:buNone/>
                      </a:pPr>
                      <a:r>
                        <a:rPr lang="en-US" sz="1800"/>
                        <a:t>X</a:t>
                      </a:r>
                    </a:p>
                  </a:txBody>
                  <a:tcPr marL="91450" marR="91450" marT="45725" marB="45725" anchor="ctr" anchorCtr="1">
                    <a:solidFill>
                      <a:srgbClr val="F6BE71"/>
                    </a:solidFill>
                  </a:tcPr>
                </a:tc>
                <a:tc>
                  <a:txBody>
                    <a:bodyPr/>
                    <a:lstStyle/>
                    <a:p>
                      <a:pPr marL="0" marR="0" lvl="0" indent="0" algn="l" rtl="0">
                        <a:lnSpc>
                          <a:spcPct val="100000"/>
                        </a:lnSpc>
                        <a:spcBef>
                          <a:spcPts val="0"/>
                        </a:spcBef>
                        <a:spcAft>
                          <a:spcPts val="0"/>
                        </a:spcAft>
                        <a:buClr>
                          <a:schemeClr val="lt1"/>
                        </a:buClr>
                        <a:buSzPct val="25000"/>
                        <a:buFont typeface="Trebuchet MS"/>
                        <a:buNone/>
                      </a:pPr>
                      <a:r>
                        <a:rPr lang="en-US" sz="1800"/>
                        <a:t>X</a:t>
                      </a:r>
                    </a:p>
                  </a:txBody>
                  <a:tcPr marL="91450" marR="91450" marT="45725" marB="45725" anchor="ctr" anchorCtr="1">
                    <a:solidFill>
                      <a:srgbClr val="F6BE71"/>
                    </a:solidFill>
                  </a:tcPr>
                </a:tc>
                <a:tc>
                  <a:txBody>
                    <a:bodyPr/>
                    <a:lstStyle/>
                    <a:p>
                      <a:pPr marL="0" marR="0" lvl="0" indent="0" algn="l" rtl="0">
                        <a:lnSpc>
                          <a:spcPct val="100000"/>
                        </a:lnSpc>
                        <a:spcBef>
                          <a:spcPts val="0"/>
                        </a:spcBef>
                        <a:spcAft>
                          <a:spcPts val="0"/>
                        </a:spcAft>
                        <a:buClr>
                          <a:schemeClr val="lt1"/>
                        </a:buClr>
                        <a:buSzPct val="25000"/>
                        <a:buFont typeface="Trebuchet MS"/>
                        <a:buNone/>
                      </a:pPr>
                      <a:r>
                        <a:rPr lang="en-US" sz="1800"/>
                        <a:t>X</a:t>
                      </a:r>
                    </a:p>
                  </a:txBody>
                  <a:tcPr marL="91450" marR="91450" marT="45725" marB="45725" anchor="ctr" anchorCtr="1">
                    <a:solidFill>
                      <a:srgbClr val="F6BE71"/>
                    </a:solidFill>
                  </a:tcPr>
                </a:tc>
                <a:tc>
                  <a:txBody>
                    <a:bodyPr/>
                    <a:lstStyle/>
                    <a:p>
                      <a:pPr marL="0" marR="0" lvl="0" indent="0" algn="l" rtl="0">
                        <a:lnSpc>
                          <a:spcPct val="100000"/>
                        </a:lnSpc>
                        <a:spcBef>
                          <a:spcPts val="0"/>
                        </a:spcBef>
                        <a:spcAft>
                          <a:spcPts val="0"/>
                        </a:spcAft>
                        <a:buClr>
                          <a:schemeClr val="lt1"/>
                        </a:buClr>
                        <a:buSzPct val="25000"/>
                        <a:buFont typeface="Trebuchet MS"/>
                        <a:buNone/>
                      </a:pPr>
                      <a:r>
                        <a:rPr lang="en-US" sz="1800"/>
                        <a:t>X</a:t>
                      </a:r>
                    </a:p>
                  </a:txBody>
                  <a:tcPr marL="91450" marR="91450" marT="45725" marB="45725" anchor="ctr" anchorCtr="1">
                    <a:solidFill>
                      <a:srgbClr val="F6BE71"/>
                    </a:solidFill>
                  </a:tcPr>
                </a:tc>
                <a:tc>
                  <a:txBody>
                    <a:bodyPr/>
                    <a:lstStyle/>
                    <a:p>
                      <a:pPr marL="0" marR="0" lvl="0" indent="0" algn="l" rtl="0">
                        <a:lnSpc>
                          <a:spcPct val="100000"/>
                        </a:lnSpc>
                        <a:spcBef>
                          <a:spcPts val="0"/>
                        </a:spcBef>
                        <a:spcAft>
                          <a:spcPts val="0"/>
                        </a:spcAft>
                        <a:buClr>
                          <a:schemeClr val="lt1"/>
                        </a:buClr>
                        <a:buSzPct val="25000"/>
                        <a:buFont typeface="Trebuchet MS"/>
                        <a:buNone/>
                      </a:pPr>
                      <a:r>
                        <a:rPr lang="en-US" sz="1800"/>
                        <a:t>X</a:t>
                      </a:r>
                    </a:p>
                  </a:txBody>
                  <a:tcPr marL="91450" marR="91450" marT="45725" marB="45725" anchor="ctr" anchorCtr="1">
                    <a:solidFill>
                      <a:srgbClr val="F6BE71"/>
                    </a:solidFill>
                  </a:tcPr>
                </a:tc>
                <a:tc>
                  <a:txBody>
                    <a:bodyPr/>
                    <a:lstStyle/>
                    <a:p>
                      <a:pPr marL="0" marR="0" lvl="0" indent="0" algn="l" rtl="0">
                        <a:lnSpc>
                          <a:spcPct val="100000"/>
                        </a:lnSpc>
                        <a:spcBef>
                          <a:spcPts val="0"/>
                        </a:spcBef>
                        <a:spcAft>
                          <a:spcPts val="0"/>
                        </a:spcAft>
                        <a:buClr>
                          <a:schemeClr val="lt1"/>
                        </a:buClr>
                        <a:buSzPct val="25000"/>
                        <a:buFont typeface="Trebuchet MS"/>
                        <a:buNone/>
                      </a:pPr>
                      <a:endParaRPr sz="1800">
                        <a:latin typeface="Arial"/>
                        <a:ea typeface="Arial"/>
                        <a:cs typeface="Arial"/>
                        <a:sym typeface="Arial"/>
                      </a:endParaRPr>
                    </a:p>
                  </a:txBody>
                  <a:tcPr marL="91450" marR="91450" marT="45725" marB="45725" anchor="ctr" anchorCtr="1">
                    <a:solidFill>
                      <a:srgbClr val="F6BE71"/>
                    </a:solidFill>
                  </a:tcPr>
                </a:tc>
                <a:tc>
                  <a:txBody>
                    <a:bodyPr/>
                    <a:lstStyle/>
                    <a:p>
                      <a:pPr marL="0" marR="0" lvl="0" indent="0" algn="l" rtl="0">
                        <a:lnSpc>
                          <a:spcPct val="100000"/>
                        </a:lnSpc>
                        <a:spcBef>
                          <a:spcPts val="0"/>
                        </a:spcBef>
                        <a:spcAft>
                          <a:spcPts val="0"/>
                        </a:spcAft>
                        <a:buClr>
                          <a:schemeClr val="lt1"/>
                        </a:buClr>
                        <a:buSzPct val="25000"/>
                        <a:buFont typeface="Trebuchet MS"/>
                        <a:buNone/>
                      </a:pPr>
                      <a:endParaRPr sz="1800">
                        <a:latin typeface="Arial"/>
                        <a:ea typeface="Arial"/>
                        <a:cs typeface="Arial"/>
                        <a:sym typeface="Arial"/>
                      </a:endParaRPr>
                    </a:p>
                  </a:txBody>
                  <a:tcPr marL="91450" marR="91450" marT="45725" marB="45725" anchor="ctr" anchorCtr="1">
                    <a:solidFill>
                      <a:srgbClr val="F6BE71"/>
                    </a:solidFill>
                  </a:tcPr>
                </a:tc>
                <a:tc>
                  <a:txBody>
                    <a:bodyPr/>
                    <a:lstStyle/>
                    <a:p>
                      <a:pPr marL="0" marR="0" lvl="0" indent="0" algn="l" rtl="0">
                        <a:lnSpc>
                          <a:spcPct val="100000"/>
                        </a:lnSpc>
                        <a:spcBef>
                          <a:spcPts val="0"/>
                        </a:spcBef>
                        <a:spcAft>
                          <a:spcPts val="0"/>
                        </a:spcAft>
                        <a:buClr>
                          <a:schemeClr val="lt1"/>
                        </a:buClr>
                        <a:buSzPct val="25000"/>
                        <a:buFont typeface="Trebuchet MS"/>
                        <a:buNone/>
                      </a:pPr>
                      <a:r>
                        <a:rPr lang="en-US" sz="1600"/>
                        <a:t>X</a:t>
                      </a:r>
                    </a:p>
                  </a:txBody>
                  <a:tcPr marL="91450" marR="91450" marT="45725" marB="45725" anchor="ctr" anchorCtr="1">
                    <a:solidFill>
                      <a:srgbClr val="F6BE71"/>
                    </a:solidFill>
                  </a:tcPr>
                </a:tc>
                <a:extLst>
                  <a:ext uri="{0D108BD9-81ED-4DB2-BD59-A6C34878D82A}">
                    <a16:rowId xmlns:a16="http://schemas.microsoft.com/office/drawing/2014/main" val="10003"/>
                  </a:ext>
                </a:extLst>
              </a:tr>
              <a:tr h="694600">
                <a:tc>
                  <a:txBody>
                    <a:bodyPr/>
                    <a:lstStyle/>
                    <a:p>
                      <a:pPr marL="0" marR="0" lvl="0" indent="0" algn="l" rtl="0">
                        <a:spcBef>
                          <a:spcPts val="0"/>
                        </a:spcBef>
                        <a:buSzPct val="25000"/>
                        <a:buNone/>
                      </a:pPr>
                      <a:r>
                        <a:rPr lang="en-US" sz="1600" b="1">
                          <a:solidFill>
                            <a:schemeClr val="lt1"/>
                          </a:solidFill>
                          <a:latin typeface="Trebuchet MS"/>
                          <a:ea typeface="Trebuchet MS"/>
                          <a:cs typeface="Trebuchet MS"/>
                          <a:sym typeface="Trebuchet MS"/>
                        </a:rPr>
                        <a:t>Return Policy</a:t>
                      </a:r>
                    </a:p>
                  </a:txBody>
                  <a:tcPr marL="91450" marR="91450" marT="45725" marB="45725" anchor="ctr">
                    <a:solidFill>
                      <a:srgbClr val="B76F0B"/>
                    </a:solidFill>
                  </a:tcPr>
                </a:tc>
                <a:tc>
                  <a:txBody>
                    <a:bodyPr/>
                    <a:lstStyle/>
                    <a:p>
                      <a:pPr marL="0" marR="0" lvl="0" indent="0" algn="l" rtl="0">
                        <a:lnSpc>
                          <a:spcPct val="100000"/>
                        </a:lnSpc>
                        <a:spcBef>
                          <a:spcPts val="0"/>
                        </a:spcBef>
                        <a:spcAft>
                          <a:spcPts val="0"/>
                        </a:spcAft>
                        <a:buClr>
                          <a:schemeClr val="lt1"/>
                        </a:buClr>
                        <a:buSzPct val="25000"/>
                        <a:buFont typeface="Trebuchet MS"/>
                        <a:buNone/>
                      </a:pPr>
                      <a:r>
                        <a:rPr lang="en-US" sz="1800"/>
                        <a:t>X</a:t>
                      </a:r>
                    </a:p>
                  </a:txBody>
                  <a:tcPr marL="91450" marR="91450" marT="45725" marB="45725" anchor="ctr" anchorCtr="1">
                    <a:solidFill>
                      <a:srgbClr val="F9D3A0"/>
                    </a:solidFill>
                  </a:tcPr>
                </a:tc>
                <a:tc>
                  <a:txBody>
                    <a:bodyPr/>
                    <a:lstStyle/>
                    <a:p>
                      <a:pPr marL="0" marR="0" lvl="0" indent="0" algn="l" rtl="0">
                        <a:lnSpc>
                          <a:spcPct val="100000"/>
                        </a:lnSpc>
                        <a:spcBef>
                          <a:spcPts val="0"/>
                        </a:spcBef>
                        <a:spcAft>
                          <a:spcPts val="0"/>
                        </a:spcAft>
                        <a:buClr>
                          <a:schemeClr val="lt1"/>
                        </a:buClr>
                        <a:buSzPct val="25000"/>
                        <a:buFont typeface="Trebuchet MS"/>
                        <a:buNone/>
                      </a:pPr>
                      <a:r>
                        <a:rPr lang="en-US" sz="1800"/>
                        <a:t>X</a:t>
                      </a:r>
                    </a:p>
                  </a:txBody>
                  <a:tcPr marL="91450" marR="91450" marT="45725" marB="45725" anchor="ctr" anchorCtr="1">
                    <a:solidFill>
                      <a:srgbClr val="F9D3A0"/>
                    </a:solidFill>
                  </a:tcPr>
                </a:tc>
                <a:tc>
                  <a:txBody>
                    <a:bodyPr/>
                    <a:lstStyle/>
                    <a:p>
                      <a:pPr marL="0" marR="0" lvl="0" indent="0" algn="l" rtl="0">
                        <a:spcBef>
                          <a:spcPts val="0"/>
                        </a:spcBef>
                        <a:buSzPct val="25000"/>
                        <a:buNone/>
                      </a:pPr>
                      <a:endParaRPr sz="1800"/>
                    </a:p>
                  </a:txBody>
                  <a:tcPr marL="91450" marR="91450" marT="45725" marB="45725" anchor="ctr" anchorCtr="1">
                    <a:solidFill>
                      <a:srgbClr val="F9D3A0"/>
                    </a:solidFill>
                  </a:tcPr>
                </a:tc>
                <a:tc>
                  <a:txBody>
                    <a:bodyPr/>
                    <a:lstStyle/>
                    <a:p>
                      <a:pPr marL="0" marR="0" lvl="0" indent="0" algn="l" rtl="0">
                        <a:lnSpc>
                          <a:spcPct val="100000"/>
                        </a:lnSpc>
                        <a:spcBef>
                          <a:spcPts val="0"/>
                        </a:spcBef>
                        <a:spcAft>
                          <a:spcPts val="0"/>
                        </a:spcAft>
                        <a:buClr>
                          <a:schemeClr val="lt1"/>
                        </a:buClr>
                        <a:buSzPct val="25000"/>
                        <a:buFont typeface="Trebuchet MS"/>
                        <a:buNone/>
                      </a:pPr>
                      <a:r>
                        <a:rPr lang="en-US" sz="1800"/>
                        <a:t>X</a:t>
                      </a:r>
                    </a:p>
                  </a:txBody>
                  <a:tcPr marL="91450" marR="91450" marT="45725" marB="45725" anchor="ctr" anchorCtr="1">
                    <a:solidFill>
                      <a:srgbClr val="F9D3A0"/>
                    </a:solidFill>
                  </a:tcPr>
                </a:tc>
                <a:tc>
                  <a:txBody>
                    <a:bodyPr/>
                    <a:lstStyle/>
                    <a:p>
                      <a:pPr marL="0" marR="0" lvl="0" indent="0" algn="l" rtl="0">
                        <a:lnSpc>
                          <a:spcPct val="100000"/>
                        </a:lnSpc>
                        <a:spcBef>
                          <a:spcPts val="0"/>
                        </a:spcBef>
                        <a:spcAft>
                          <a:spcPts val="0"/>
                        </a:spcAft>
                        <a:buClr>
                          <a:schemeClr val="lt1"/>
                        </a:buClr>
                        <a:buSzPct val="25000"/>
                        <a:buFont typeface="Trebuchet MS"/>
                        <a:buNone/>
                      </a:pPr>
                      <a:r>
                        <a:rPr lang="en-US" sz="1800"/>
                        <a:t>X</a:t>
                      </a:r>
                    </a:p>
                  </a:txBody>
                  <a:tcPr marL="91450" marR="91450" marT="45725" marB="45725" anchor="ctr" anchorCtr="1">
                    <a:solidFill>
                      <a:srgbClr val="F9D3A0"/>
                    </a:solidFill>
                  </a:tcPr>
                </a:tc>
                <a:tc>
                  <a:txBody>
                    <a:bodyPr/>
                    <a:lstStyle/>
                    <a:p>
                      <a:pPr marL="0" marR="0" lvl="0" indent="0" algn="l" rtl="0">
                        <a:lnSpc>
                          <a:spcPct val="100000"/>
                        </a:lnSpc>
                        <a:spcBef>
                          <a:spcPts val="0"/>
                        </a:spcBef>
                        <a:spcAft>
                          <a:spcPts val="0"/>
                        </a:spcAft>
                        <a:buClr>
                          <a:schemeClr val="lt1"/>
                        </a:buClr>
                        <a:buSzPct val="25000"/>
                        <a:buFont typeface="Trebuchet MS"/>
                        <a:buNone/>
                      </a:pPr>
                      <a:r>
                        <a:rPr lang="en-US" sz="1800"/>
                        <a:t>X</a:t>
                      </a:r>
                    </a:p>
                  </a:txBody>
                  <a:tcPr marL="91450" marR="91450" marT="45725" marB="45725" anchor="ctr" anchorCtr="1">
                    <a:solidFill>
                      <a:srgbClr val="F9D3A0"/>
                    </a:solidFill>
                  </a:tcPr>
                </a:tc>
                <a:tc>
                  <a:txBody>
                    <a:bodyPr/>
                    <a:lstStyle/>
                    <a:p>
                      <a:pPr marL="0" marR="0" lvl="0" indent="0" algn="l" rtl="0">
                        <a:lnSpc>
                          <a:spcPct val="100000"/>
                        </a:lnSpc>
                        <a:spcBef>
                          <a:spcPts val="0"/>
                        </a:spcBef>
                        <a:spcAft>
                          <a:spcPts val="0"/>
                        </a:spcAft>
                        <a:buClr>
                          <a:schemeClr val="lt1"/>
                        </a:buClr>
                        <a:buSzPct val="25000"/>
                        <a:buFont typeface="Trebuchet MS"/>
                        <a:buNone/>
                      </a:pPr>
                      <a:r>
                        <a:rPr lang="en-US" sz="1800"/>
                        <a:t>X</a:t>
                      </a:r>
                    </a:p>
                  </a:txBody>
                  <a:tcPr marL="91450" marR="91450" marT="45725" marB="45725" anchor="ctr" anchorCtr="1">
                    <a:solidFill>
                      <a:srgbClr val="F9D3A0"/>
                    </a:solidFill>
                  </a:tcPr>
                </a:tc>
                <a:tc>
                  <a:txBody>
                    <a:bodyPr/>
                    <a:lstStyle/>
                    <a:p>
                      <a:pPr marL="0" marR="0" lvl="0" indent="0" algn="l" rtl="0">
                        <a:lnSpc>
                          <a:spcPct val="100000"/>
                        </a:lnSpc>
                        <a:spcBef>
                          <a:spcPts val="0"/>
                        </a:spcBef>
                        <a:spcAft>
                          <a:spcPts val="0"/>
                        </a:spcAft>
                        <a:buClr>
                          <a:schemeClr val="lt1"/>
                        </a:buClr>
                        <a:buSzPct val="25000"/>
                        <a:buFont typeface="Trebuchet MS"/>
                        <a:buNone/>
                      </a:pPr>
                      <a:r>
                        <a:rPr lang="en-US" sz="1600"/>
                        <a:t>X</a:t>
                      </a:r>
                    </a:p>
                  </a:txBody>
                  <a:tcPr marL="91450" marR="91450" marT="45725" marB="45725" anchor="ctr" anchorCtr="1">
                    <a:solidFill>
                      <a:srgbClr val="F9D3A0"/>
                    </a:solidFill>
                  </a:tcPr>
                </a:tc>
                <a:extLst>
                  <a:ext uri="{0D108BD9-81ED-4DB2-BD59-A6C34878D82A}">
                    <a16:rowId xmlns:a16="http://schemas.microsoft.com/office/drawing/2014/main" val="10004"/>
                  </a:ext>
                </a:extLst>
              </a:tr>
            </a:tbl>
          </a:graphicData>
        </a:graphic>
      </p:graphicFrame>
      <p:cxnSp>
        <p:nvCxnSpPr>
          <p:cNvPr id="287" name="Shape 287"/>
          <p:cNvCxnSpPr/>
          <p:nvPr/>
        </p:nvCxnSpPr>
        <p:spPr>
          <a:xfrm>
            <a:off x="1463200" y="2112100"/>
            <a:ext cx="3104700" cy="1310700"/>
          </a:xfrm>
          <a:prstGeom prst="straightConnector1">
            <a:avLst/>
          </a:prstGeom>
          <a:noFill/>
          <a:ln w="19050" cap="flat" cmpd="sng">
            <a:solidFill>
              <a:schemeClr val="dk1"/>
            </a:solidFill>
            <a:prstDash val="solid"/>
            <a:round/>
            <a:headEnd type="none" w="med" len="med"/>
            <a:tailEnd type="none" w="med" len="med"/>
          </a:ln>
        </p:spPr>
      </p:cxnSp>
      <p:sp>
        <p:nvSpPr>
          <p:cNvPr id="288" name="Shape 288"/>
          <p:cNvSpPr txBox="1"/>
          <p:nvPr/>
        </p:nvSpPr>
        <p:spPr>
          <a:xfrm>
            <a:off x="1548575" y="2421675"/>
            <a:ext cx="1720800" cy="280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800" b="1">
                <a:solidFill>
                  <a:schemeClr val="dk1"/>
                </a:solidFill>
                <a:latin typeface="Trebuchet MS"/>
                <a:ea typeface="Trebuchet MS"/>
                <a:cs typeface="Trebuchet MS"/>
                <a:sym typeface="Trebuchet MS"/>
              </a:rPr>
              <a:t>Business Processes </a:t>
            </a:r>
          </a:p>
        </p:txBody>
      </p:sp>
      <p:sp>
        <p:nvSpPr>
          <p:cNvPr id="289" name="Shape 289"/>
          <p:cNvSpPr txBox="1"/>
          <p:nvPr/>
        </p:nvSpPr>
        <p:spPr>
          <a:xfrm>
            <a:off x="2971800" y="2068250"/>
            <a:ext cx="1467300" cy="559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800" b="1">
                <a:solidFill>
                  <a:schemeClr val="dk1"/>
                </a:solidFill>
                <a:latin typeface="Trebuchet MS"/>
                <a:ea typeface="Trebuchet MS"/>
                <a:cs typeface="Trebuchet MS"/>
                <a:sym typeface="Trebuchet MS"/>
              </a:rPr>
              <a:t>Conformed Dimension</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Shape 295"/>
          <p:cNvSpPr txBox="1">
            <a:spLocks noGrp="1"/>
          </p:cNvSpPr>
          <p:nvPr>
            <p:ph type="title"/>
          </p:nvPr>
        </p:nvSpPr>
        <p:spPr>
          <a:xfrm>
            <a:off x="1396173" y="753227"/>
            <a:ext cx="8153400" cy="792300"/>
          </a:xfrm>
          <a:prstGeom prst="rect">
            <a:avLst/>
          </a:prstGeom>
          <a:noFill/>
          <a:ln>
            <a:noFill/>
          </a:ln>
        </p:spPr>
        <p:txBody>
          <a:bodyPr lIns="91425" tIns="45700" rIns="91425" bIns="45700" anchor="ctr" anchorCtr="0">
            <a:noAutofit/>
          </a:bodyPr>
          <a:lstStyle/>
          <a:p>
            <a:pPr marL="0" marR="0" lvl="0" indent="0" algn="l" rtl="0">
              <a:lnSpc>
                <a:spcPct val="90000"/>
              </a:lnSpc>
              <a:spcBef>
                <a:spcPts val="0"/>
              </a:spcBef>
              <a:buClr>
                <a:srgbClr val="B76F0B"/>
              </a:buClr>
              <a:buSzPct val="25000"/>
              <a:buFont typeface="Trebuchet MS"/>
              <a:buNone/>
            </a:pPr>
            <a:r>
              <a:rPr lang="en-US" sz="4000" b="1" i="0" u="none" strike="noStrike" cap="none">
                <a:solidFill>
                  <a:srgbClr val="B76F0B"/>
                </a:solidFill>
                <a:latin typeface="Trebuchet MS"/>
                <a:ea typeface="Trebuchet MS"/>
                <a:cs typeface="Trebuchet MS"/>
                <a:sym typeface="Trebuchet MS"/>
              </a:rPr>
              <a:t>Opportunity Matrix</a:t>
            </a:r>
          </a:p>
        </p:txBody>
      </p:sp>
      <p:sp>
        <p:nvSpPr>
          <p:cNvPr id="296" name="Shape 296"/>
          <p:cNvSpPr txBox="1">
            <a:spLocks noGrp="1"/>
          </p:cNvSpPr>
          <p:nvPr>
            <p:ph type="sldNum" idx="12"/>
          </p:nvPr>
        </p:nvSpPr>
        <p:spPr>
          <a:xfrm>
            <a:off x="10729454" y="753227"/>
            <a:ext cx="1154150" cy="1090788"/>
          </a:xfrm>
          <a:prstGeom prst="rect">
            <a:avLst/>
          </a:prstGeom>
          <a:noFill/>
          <a:ln>
            <a:noFill/>
          </a:ln>
        </p:spPr>
        <p:txBody>
          <a:bodyPr lIns="91425" tIns="45700" rIns="91425" bIns="45700" anchor="ctr" anchorCtr="0">
            <a:noAutofit/>
          </a:bodyPr>
          <a:lstStyle/>
          <a:p>
            <a:pPr marL="0" marR="0" lvl="0" indent="0" algn="l" rtl="0">
              <a:spcBef>
                <a:spcPts val="0"/>
              </a:spcBef>
              <a:buSzPct val="25000"/>
              <a:buNone/>
            </a:pPr>
            <a:fld id="{00000000-1234-1234-1234-123412341234}" type="slidenum">
              <a:rPr lang="en-US" sz="3600">
                <a:solidFill>
                  <a:schemeClr val="lt1"/>
                </a:solidFill>
                <a:latin typeface="Trebuchet MS"/>
                <a:ea typeface="Trebuchet MS"/>
                <a:cs typeface="Trebuchet MS"/>
                <a:sym typeface="Trebuchet MS"/>
              </a:rPr>
              <a:t>8</a:t>
            </a:fld>
            <a:endParaRPr lang="en-US" sz="3600">
              <a:solidFill>
                <a:schemeClr val="lt1"/>
              </a:solidFill>
              <a:latin typeface="Trebuchet MS"/>
              <a:ea typeface="Trebuchet MS"/>
              <a:cs typeface="Trebuchet MS"/>
              <a:sym typeface="Trebuchet MS"/>
            </a:endParaRPr>
          </a:p>
        </p:txBody>
      </p:sp>
      <p:sp>
        <p:nvSpPr>
          <p:cNvPr id="297" name="Shape 297"/>
          <p:cNvSpPr txBox="1"/>
          <p:nvPr/>
        </p:nvSpPr>
        <p:spPr>
          <a:xfrm>
            <a:off x="2971800" y="-4800600"/>
            <a:ext cx="6934199" cy="369886"/>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800">
                <a:solidFill>
                  <a:schemeClr val="lt1"/>
                </a:solidFill>
                <a:latin typeface="Arial"/>
                <a:ea typeface="Arial"/>
                <a:cs typeface="Arial"/>
                <a:sym typeface="Arial"/>
              </a:rPr>
              <a:t>High Level Enterprise Data Warehouse Bus Matrix</a:t>
            </a:r>
          </a:p>
        </p:txBody>
      </p:sp>
      <p:sp>
        <p:nvSpPr>
          <p:cNvPr id="298" name="Shape 298"/>
          <p:cNvSpPr txBox="1"/>
          <p:nvPr/>
        </p:nvSpPr>
        <p:spPr>
          <a:xfrm>
            <a:off x="1904999" y="2505075"/>
            <a:ext cx="2057400" cy="369332"/>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800">
                <a:solidFill>
                  <a:schemeClr val="dk1"/>
                </a:solidFill>
                <a:latin typeface="Trebuchet MS"/>
                <a:ea typeface="Trebuchet MS"/>
                <a:cs typeface="Trebuchet MS"/>
                <a:sym typeface="Trebuchet MS"/>
              </a:rPr>
              <a:t>Business Processes</a:t>
            </a:r>
          </a:p>
        </p:txBody>
      </p:sp>
      <p:graphicFrame>
        <p:nvGraphicFramePr>
          <p:cNvPr id="299" name="Shape 299"/>
          <p:cNvGraphicFramePr/>
          <p:nvPr/>
        </p:nvGraphicFramePr>
        <p:xfrm>
          <a:off x="1709530" y="2046792"/>
          <a:ext cx="2999999" cy="3000000"/>
        </p:xfrm>
        <a:graphic>
          <a:graphicData uri="http://schemas.openxmlformats.org/drawingml/2006/table">
            <a:tbl>
              <a:tblPr firstRow="1" bandRow="1">
                <a:noFill/>
                <a:tableStyleId>{680CA574-9579-407C-90F8-28D54503CE7C}</a:tableStyleId>
              </a:tblPr>
              <a:tblGrid>
                <a:gridCol w="2056475">
                  <a:extLst>
                    <a:ext uri="{9D8B030D-6E8A-4147-A177-3AD203B41FA5}">
                      <a16:colId xmlns:a16="http://schemas.microsoft.com/office/drawing/2014/main" val="20000"/>
                    </a:ext>
                  </a:extLst>
                </a:gridCol>
                <a:gridCol w="802050">
                  <a:extLst>
                    <a:ext uri="{9D8B030D-6E8A-4147-A177-3AD203B41FA5}">
                      <a16:colId xmlns:a16="http://schemas.microsoft.com/office/drawing/2014/main" val="20001"/>
                    </a:ext>
                  </a:extLst>
                </a:gridCol>
                <a:gridCol w="710025">
                  <a:extLst>
                    <a:ext uri="{9D8B030D-6E8A-4147-A177-3AD203B41FA5}">
                      <a16:colId xmlns:a16="http://schemas.microsoft.com/office/drawing/2014/main" val="20002"/>
                    </a:ext>
                  </a:extLst>
                </a:gridCol>
                <a:gridCol w="894450">
                  <a:extLst>
                    <a:ext uri="{9D8B030D-6E8A-4147-A177-3AD203B41FA5}">
                      <a16:colId xmlns:a16="http://schemas.microsoft.com/office/drawing/2014/main" val="20003"/>
                    </a:ext>
                  </a:extLst>
                </a:gridCol>
                <a:gridCol w="885225">
                  <a:extLst>
                    <a:ext uri="{9D8B030D-6E8A-4147-A177-3AD203B41FA5}">
                      <a16:colId xmlns:a16="http://schemas.microsoft.com/office/drawing/2014/main" val="20004"/>
                    </a:ext>
                  </a:extLst>
                </a:gridCol>
                <a:gridCol w="1009200">
                  <a:extLst>
                    <a:ext uri="{9D8B030D-6E8A-4147-A177-3AD203B41FA5}">
                      <a16:colId xmlns:a16="http://schemas.microsoft.com/office/drawing/2014/main" val="20005"/>
                    </a:ext>
                  </a:extLst>
                </a:gridCol>
                <a:gridCol w="1009200">
                  <a:extLst>
                    <a:ext uri="{9D8B030D-6E8A-4147-A177-3AD203B41FA5}">
                      <a16:colId xmlns:a16="http://schemas.microsoft.com/office/drawing/2014/main" val="20006"/>
                    </a:ext>
                  </a:extLst>
                </a:gridCol>
                <a:gridCol w="1439500">
                  <a:extLst>
                    <a:ext uri="{9D8B030D-6E8A-4147-A177-3AD203B41FA5}">
                      <a16:colId xmlns:a16="http://schemas.microsoft.com/office/drawing/2014/main" val="20007"/>
                    </a:ext>
                  </a:extLst>
                </a:gridCol>
              </a:tblGrid>
              <a:tr h="1070500">
                <a:tc>
                  <a:txBody>
                    <a:bodyPr/>
                    <a:lstStyle/>
                    <a:p>
                      <a:pPr marL="0" marR="0" lvl="0" indent="0" algn="l" rtl="0">
                        <a:spcBef>
                          <a:spcPts val="0"/>
                        </a:spcBef>
                        <a:buSzPct val="25000"/>
                        <a:buNone/>
                      </a:pPr>
                      <a:endParaRPr sz="1800"/>
                    </a:p>
                  </a:txBody>
                  <a:tcPr marL="91450" marR="91450" marT="45725" marB="45725">
                    <a:solidFill>
                      <a:srgbClr val="B76F0B"/>
                    </a:solidFill>
                  </a:tcPr>
                </a:tc>
                <a:tc>
                  <a:txBody>
                    <a:bodyPr/>
                    <a:lstStyle/>
                    <a:p>
                      <a:pPr marL="0" marR="0" lvl="0" indent="0" algn="l" rtl="0">
                        <a:spcBef>
                          <a:spcPts val="0"/>
                        </a:spcBef>
                        <a:buSzPct val="25000"/>
                        <a:buNone/>
                      </a:pPr>
                      <a:r>
                        <a:rPr lang="en-US" sz="1600">
                          <a:latin typeface="Trebuchet MS"/>
                          <a:ea typeface="Trebuchet MS"/>
                          <a:cs typeface="Trebuchet MS"/>
                          <a:sym typeface="Trebuchet MS"/>
                        </a:rPr>
                        <a:t>Marketing</a:t>
                      </a:r>
                    </a:p>
                  </a:txBody>
                  <a:tcPr marL="91450" marR="91450" marT="45725" marB="45725" anchor="ctr" anchorCtr="1">
                    <a:solidFill>
                      <a:srgbClr val="B76F0B"/>
                    </a:solidFill>
                  </a:tcPr>
                </a:tc>
                <a:tc>
                  <a:txBody>
                    <a:bodyPr/>
                    <a:lstStyle/>
                    <a:p>
                      <a:pPr marL="0" marR="0" lvl="0" indent="0" algn="l" rtl="0">
                        <a:spcBef>
                          <a:spcPts val="0"/>
                        </a:spcBef>
                        <a:buSzPct val="25000"/>
                        <a:buNone/>
                      </a:pPr>
                      <a:r>
                        <a:rPr lang="en-US" sz="1600">
                          <a:latin typeface="Trebuchet MS"/>
                          <a:ea typeface="Trebuchet MS"/>
                          <a:cs typeface="Trebuchet MS"/>
                          <a:sym typeface="Trebuchet MS"/>
                        </a:rPr>
                        <a:t>Finance</a:t>
                      </a:r>
                    </a:p>
                  </a:txBody>
                  <a:tcPr marL="91450" marR="91450" marT="45725" marB="45725" anchor="ctr" anchorCtr="1">
                    <a:solidFill>
                      <a:srgbClr val="B76F0B"/>
                    </a:solidFill>
                  </a:tcPr>
                </a:tc>
                <a:tc>
                  <a:txBody>
                    <a:bodyPr/>
                    <a:lstStyle/>
                    <a:p>
                      <a:pPr marL="0" marR="0" lvl="0" indent="0" algn="l" rtl="0">
                        <a:spcBef>
                          <a:spcPts val="0"/>
                        </a:spcBef>
                        <a:buSzPct val="25000"/>
                        <a:buNone/>
                      </a:pPr>
                      <a:r>
                        <a:rPr lang="en-US" sz="1600">
                          <a:latin typeface="Trebuchet MS"/>
                          <a:ea typeface="Trebuchet MS"/>
                          <a:cs typeface="Trebuchet MS"/>
                          <a:sym typeface="Trebuchet MS"/>
                        </a:rPr>
                        <a:t>Customer Service</a:t>
                      </a:r>
                    </a:p>
                  </a:txBody>
                  <a:tcPr marL="91450" marR="91450" marT="45725" marB="45725" anchor="ctr" anchorCtr="1">
                    <a:solidFill>
                      <a:srgbClr val="B76F0B"/>
                    </a:solidFill>
                  </a:tcPr>
                </a:tc>
                <a:tc>
                  <a:txBody>
                    <a:bodyPr/>
                    <a:lstStyle/>
                    <a:p>
                      <a:pPr marL="0" marR="0" lvl="0" indent="0" algn="l" rtl="0">
                        <a:spcBef>
                          <a:spcPts val="0"/>
                        </a:spcBef>
                        <a:buSzPct val="25000"/>
                        <a:buNone/>
                      </a:pPr>
                      <a:r>
                        <a:rPr lang="en-US" sz="1600">
                          <a:latin typeface="Trebuchet MS"/>
                          <a:ea typeface="Trebuchet MS"/>
                          <a:cs typeface="Trebuchet MS"/>
                          <a:sym typeface="Trebuchet MS"/>
                        </a:rPr>
                        <a:t>Inventory Management</a:t>
                      </a:r>
                    </a:p>
                  </a:txBody>
                  <a:tcPr marL="91450" marR="91450" marT="45725" marB="45725" anchor="ctr" anchorCtr="1">
                    <a:solidFill>
                      <a:srgbClr val="B76F0B"/>
                    </a:solidFill>
                  </a:tcPr>
                </a:tc>
                <a:tc>
                  <a:txBody>
                    <a:bodyPr/>
                    <a:lstStyle/>
                    <a:p>
                      <a:pPr marL="0" marR="0" lvl="0" indent="0" algn="l" rtl="0">
                        <a:spcBef>
                          <a:spcPts val="0"/>
                        </a:spcBef>
                        <a:buSzPct val="25000"/>
                        <a:buNone/>
                      </a:pPr>
                      <a:r>
                        <a:rPr lang="en-US" sz="1600">
                          <a:latin typeface="Trebuchet MS"/>
                          <a:ea typeface="Trebuchet MS"/>
                          <a:cs typeface="Trebuchet MS"/>
                          <a:sym typeface="Trebuchet MS"/>
                        </a:rPr>
                        <a:t>Omni channel service</a:t>
                      </a:r>
                    </a:p>
                  </a:txBody>
                  <a:tcPr marL="91450" marR="91450" marT="45725" marB="45725" anchor="ctr" anchorCtr="1">
                    <a:solidFill>
                      <a:srgbClr val="B76F0B"/>
                    </a:solidFill>
                  </a:tcPr>
                </a:tc>
                <a:tc>
                  <a:txBody>
                    <a:bodyPr/>
                    <a:lstStyle/>
                    <a:p>
                      <a:pPr marL="0" marR="0" lvl="0" indent="0" algn="l" rtl="0">
                        <a:spcBef>
                          <a:spcPts val="0"/>
                        </a:spcBef>
                        <a:buSzPct val="25000"/>
                        <a:buNone/>
                      </a:pPr>
                      <a:r>
                        <a:rPr lang="en-US" sz="1600">
                          <a:latin typeface="Trebuchet MS"/>
                          <a:ea typeface="Trebuchet MS"/>
                          <a:cs typeface="Trebuchet MS"/>
                          <a:sym typeface="Trebuchet MS"/>
                        </a:rPr>
                        <a:t>Employees</a:t>
                      </a:r>
                    </a:p>
                  </a:txBody>
                  <a:tcPr marL="91450" marR="91450" marT="45725" marB="45725" anchor="ctr" anchorCtr="1">
                    <a:solidFill>
                      <a:srgbClr val="B76F0B"/>
                    </a:solidFill>
                  </a:tcPr>
                </a:tc>
                <a:tc>
                  <a:txBody>
                    <a:bodyPr/>
                    <a:lstStyle/>
                    <a:p>
                      <a:pPr marL="0" marR="0" lvl="0" indent="0" algn="l" rtl="0">
                        <a:spcBef>
                          <a:spcPts val="0"/>
                        </a:spcBef>
                        <a:buSzPct val="25000"/>
                        <a:buNone/>
                      </a:pPr>
                      <a:r>
                        <a:rPr lang="en-US" sz="1600">
                          <a:latin typeface="Trebuchet MS"/>
                          <a:ea typeface="Trebuchet MS"/>
                          <a:cs typeface="Trebuchet MS"/>
                          <a:sym typeface="Trebuchet MS"/>
                        </a:rPr>
                        <a:t>Shipping</a:t>
                      </a:r>
                    </a:p>
                  </a:txBody>
                  <a:tcPr marL="91450" marR="91450" marT="45725" marB="45725" anchor="ctr" anchorCtr="1">
                    <a:solidFill>
                      <a:srgbClr val="B76F0B"/>
                    </a:solidFill>
                  </a:tcPr>
                </a:tc>
                <a:extLst>
                  <a:ext uri="{0D108BD9-81ED-4DB2-BD59-A6C34878D82A}">
                    <a16:rowId xmlns:a16="http://schemas.microsoft.com/office/drawing/2014/main" val="10000"/>
                  </a:ext>
                </a:extLst>
              </a:tr>
              <a:tr h="1047650">
                <a:tc>
                  <a:txBody>
                    <a:bodyPr/>
                    <a:lstStyle/>
                    <a:p>
                      <a:pPr marL="0" marR="0" lvl="0" indent="0" algn="l" rtl="0">
                        <a:spcBef>
                          <a:spcPts val="0"/>
                        </a:spcBef>
                        <a:buSzPct val="25000"/>
                        <a:buNone/>
                      </a:pPr>
                      <a:r>
                        <a:rPr lang="en-US" sz="1600" b="1">
                          <a:solidFill>
                            <a:schemeClr val="lt1"/>
                          </a:solidFill>
                          <a:latin typeface="Trebuchet MS"/>
                          <a:ea typeface="Trebuchet MS"/>
                          <a:cs typeface="Trebuchet MS"/>
                          <a:sym typeface="Trebuchet MS"/>
                        </a:rPr>
                        <a:t>Sales Transaction</a:t>
                      </a:r>
                    </a:p>
                  </a:txBody>
                  <a:tcPr marL="91450" marR="91450" marT="45725" marB="45725" anchor="ctr">
                    <a:solidFill>
                      <a:srgbClr val="B76F0B"/>
                    </a:solidFill>
                  </a:tcPr>
                </a:tc>
                <a:tc>
                  <a:txBody>
                    <a:bodyPr/>
                    <a:lstStyle/>
                    <a:p>
                      <a:pPr marL="0" marR="0" lvl="0" indent="0" algn="l" rtl="0">
                        <a:spcBef>
                          <a:spcPts val="0"/>
                        </a:spcBef>
                        <a:buSzPct val="25000"/>
                        <a:buNone/>
                      </a:pPr>
                      <a:r>
                        <a:rPr lang="en-US" sz="1600"/>
                        <a:t>X</a:t>
                      </a:r>
                    </a:p>
                  </a:txBody>
                  <a:tcPr marL="91450" marR="91450" marT="45725" marB="45725" anchor="ctr" anchorCtr="1">
                    <a:solidFill>
                      <a:srgbClr val="F6BE71"/>
                    </a:solidFill>
                  </a:tcPr>
                </a:tc>
                <a:tc>
                  <a:txBody>
                    <a:bodyPr/>
                    <a:lstStyle/>
                    <a:p>
                      <a:pPr marL="0" marR="0" lvl="0" indent="0" algn="l" rtl="0">
                        <a:lnSpc>
                          <a:spcPct val="100000"/>
                        </a:lnSpc>
                        <a:spcBef>
                          <a:spcPts val="0"/>
                        </a:spcBef>
                        <a:spcAft>
                          <a:spcPts val="0"/>
                        </a:spcAft>
                        <a:buClr>
                          <a:schemeClr val="dk1"/>
                        </a:buClr>
                        <a:buSzPct val="25000"/>
                        <a:buFont typeface="Trebuchet MS"/>
                        <a:buNone/>
                      </a:pPr>
                      <a:r>
                        <a:rPr lang="en-US" sz="1600">
                          <a:solidFill>
                            <a:schemeClr val="dk1"/>
                          </a:solidFill>
                          <a:latin typeface="Trebuchet MS"/>
                          <a:ea typeface="Trebuchet MS"/>
                          <a:cs typeface="Trebuchet MS"/>
                          <a:sym typeface="Trebuchet MS"/>
                        </a:rPr>
                        <a:t>X</a:t>
                      </a:r>
                    </a:p>
                  </a:txBody>
                  <a:tcPr marL="91450" marR="91450" marT="45725" marB="45725" anchor="ctr" anchorCtr="1">
                    <a:solidFill>
                      <a:srgbClr val="F6BE71"/>
                    </a:solidFill>
                  </a:tcPr>
                </a:tc>
                <a:tc>
                  <a:txBody>
                    <a:bodyPr/>
                    <a:lstStyle/>
                    <a:p>
                      <a:pPr marL="0" marR="0" lvl="0" indent="0" algn="l" rtl="0">
                        <a:lnSpc>
                          <a:spcPct val="100000"/>
                        </a:lnSpc>
                        <a:spcBef>
                          <a:spcPts val="0"/>
                        </a:spcBef>
                        <a:spcAft>
                          <a:spcPts val="0"/>
                        </a:spcAft>
                        <a:buClr>
                          <a:schemeClr val="dk1"/>
                        </a:buClr>
                        <a:buSzPct val="25000"/>
                        <a:buFont typeface="Trebuchet MS"/>
                        <a:buNone/>
                      </a:pPr>
                      <a:r>
                        <a:rPr lang="en-US" sz="1600">
                          <a:solidFill>
                            <a:schemeClr val="dk1"/>
                          </a:solidFill>
                          <a:latin typeface="Trebuchet MS"/>
                          <a:ea typeface="Trebuchet MS"/>
                          <a:cs typeface="Trebuchet MS"/>
                          <a:sym typeface="Trebuchet MS"/>
                        </a:rPr>
                        <a:t>X</a:t>
                      </a:r>
                    </a:p>
                  </a:txBody>
                  <a:tcPr marL="91450" marR="91450" marT="45725" marB="45725" anchor="ctr" anchorCtr="1">
                    <a:solidFill>
                      <a:srgbClr val="F6BE71"/>
                    </a:solidFill>
                  </a:tcPr>
                </a:tc>
                <a:tc>
                  <a:txBody>
                    <a:bodyPr/>
                    <a:lstStyle/>
                    <a:p>
                      <a:pPr marL="0" marR="0" lvl="0" indent="0" algn="l" rtl="0">
                        <a:spcBef>
                          <a:spcPts val="0"/>
                        </a:spcBef>
                        <a:buSzPct val="25000"/>
                        <a:buNone/>
                      </a:pPr>
                      <a:endParaRPr sz="1600">
                        <a:solidFill>
                          <a:schemeClr val="dk1"/>
                        </a:solidFill>
                        <a:latin typeface="Trebuchet MS"/>
                        <a:ea typeface="Trebuchet MS"/>
                        <a:cs typeface="Trebuchet MS"/>
                        <a:sym typeface="Trebuchet MS"/>
                      </a:endParaRPr>
                    </a:p>
                  </a:txBody>
                  <a:tcPr marL="91450" marR="91450" marT="45725" marB="45725" anchor="ctr" anchorCtr="1">
                    <a:solidFill>
                      <a:srgbClr val="F6BE71"/>
                    </a:solidFill>
                  </a:tcPr>
                </a:tc>
                <a:tc>
                  <a:txBody>
                    <a:bodyPr/>
                    <a:lstStyle/>
                    <a:p>
                      <a:pPr marL="0" marR="0" lvl="0" indent="0" algn="l" rtl="0">
                        <a:lnSpc>
                          <a:spcPct val="100000"/>
                        </a:lnSpc>
                        <a:spcBef>
                          <a:spcPts val="0"/>
                        </a:spcBef>
                        <a:spcAft>
                          <a:spcPts val="0"/>
                        </a:spcAft>
                        <a:buClr>
                          <a:schemeClr val="dk1"/>
                        </a:buClr>
                        <a:buSzPct val="25000"/>
                        <a:buFont typeface="Trebuchet MS"/>
                        <a:buNone/>
                      </a:pPr>
                      <a:r>
                        <a:rPr lang="en-US" sz="1600">
                          <a:solidFill>
                            <a:schemeClr val="dk1"/>
                          </a:solidFill>
                          <a:latin typeface="Trebuchet MS"/>
                          <a:ea typeface="Trebuchet MS"/>
                          <a:cs typeface="Trebuchet MS"/>
                          <a:sym typeface="Trebuchet MS"/>
                        </a:rPr>
                        <a:t>X</a:t>
                      </a:r>
                    </a:p>
                  </a:txBody>
                  <a:tcPr marL="91450" marR="91450" marT="45725" marB="45725" anchor="ctr" anchorCtr="1">
                    <a:solidFill>
                      <a:srgbClr val="F6BE71"/>
                    </a:solidFill>
                  </a:tcPr>
                </a:tc>
                <a:tc>
                  <a:txBody>
                    <a:bodyPr/>
                    <a:lstStyle/>
                    <a:p>
                      <a:pPr marL="0" marR="0" lvl="0" indent="0" algn="l" rtl="0">
                        <a:lnSpc>
                          <a:spcPct val="100000"/>
                        </a:lnSpc>
                        <a:spcBef>
                          <a:spcPts val="0"/>
                        </a:spcBef>
                        <a:spcAft>
                          <a:spcPts val="0"/>
                        </a:spcAft>
                        <a:buClr>
                          <a:schemeClr val="dk1"/>
                        </a:buClr>
                        <a:buSzPct val="25000"/>
                        <a:buFont typeface="Trebuchet MS"/>
                        <a:buNone/>
                      </a:pPr>
                      <a:r>
                        <a:rPr lang="en-US" sz="1600">
                          <a:solidFill>
                            <a:schemeClr val="dk1"/>
                          </a:solidFill>
                          <a:latin typeface="Trebuchet MS"/>
                          <a:ea typeface="Trebuchet MS"/>
                          <a:cs typeface="Trebuchet MS"/>
                          <a:sym typeface="Trebuchet MS"/>
                        </a:rPr>
                        <a:t>X</a:t>
                      </a:r>
                    </a:p>
                  </a:txBody>
                  <a:tcPr marL="91450" marR="91450" marT="45725" marB="45725" anchor="ctr" anchorCtr="1">
                    <a:solidFill>
                      <a:srgbClr val="F6BE71"/>
                    </a:solidFill>
                  </a:tcPr>
                </a:tc>
                <a:tc>
                  <a:txBody>
                    <a:bodyPr/>
                    <a:lstStyle/>
                    <a:p>
                      <a:pPr marL="0" marR="0" lvl="0" indent="0" algn="l" rtl="0">
                        <a:lnSpc>
                          <a:spcPct val="100000"/>
                        </a:lnSpc>
                        <a:spcBef>
                          <a:spcPts val="0"/>
                        </a:spcBef>
                        <a:spcAft>
                          <a:spcPts val="0"/>
                        </a:spcAft>
                        <a:buClr>
                          <a:schemeClr val="dk1"/>
                        </a:buClr>
                        <a:buSzPct val="25000"/>
                        <a:buFont typeface="Trebuchet MS"/>
                        <a:buNone/>
                      </a:pPr>
                      <a:r>
                        <a:rPr lang="en-US" sz="1600">
                          <a:solidFill>
                            <a:schemeClr val="dk1"/>
                          </a:solidFill>
                          <a:latin typeface="Trebuchet MS"/>
                          <a:ea typeface="Trebuchet MS"/>
                          <a:cs typeface="Trebuchet MS"/>
                          <a:sym typeface="Trebuchet MS"/>
                        </a:rPr>
                        <a:t>X</a:t>
                      </a:r>
                    </a:p>
                  </a:txBody>
                  <a:tcPr marL="91450" marR="91450" marT="45725" marB="45725" anchor="ctr" anchorCtr="1">
                    <a:solidFill>
                      <a:srgbClr val="F6BE71"/>
                    </a:solidFill>
                  </a:tcPr>
                </a:tc>
                <a:extLst>
                  <a:ext uri="{0D108BD9-81ED-4DB2-BD59-A6C34878D82A}">
                    <a16:rowId xmlns:a16="http://schemas.microsoft.com/office/drawing/2014/main" val="10001"/>
                  </a:ext>
                </a:extLst>
              </a:tr>
              <a:tr h="737225">
                <a:tc>
                  <a:txBody>
                    <a:bodyPr/>
                    <a:lstStyle/>
                    <a:p>
                      <a:pPr marL="0" marR="0" lvl="0" indent="0" algn="l" rtl="0">
                        <a:lnSpc>
                          <a:spcPct val="100000"/>
                        </a:lnSpc>
                        <a:spcBef>
                          <a:spcPts val="0"/>
                        </a:spcBef>
                        <a:spcAft>
                          <a:spcPts val="0"/>
                        </a:spcAft>
                        <a:buClr>
                          <a:schemeClr val="lt1"/>
                        </a:buClr>
                        <a:buSzPct val="25000"/>
                        <a:buFont typeface="Trebuchet MS"/>
                        <a:buNone/>
                      </a:pPr>
                      <a:r>
                        <a:rPr lang="en-US" sz="1600" b="1">
                          <a:solidFill>
                            <a:schemeClr val="lt1"/>
                          </a:solidFill>
                          <a:latin typeface="Trebuchet MS"/>
                          <a:ea typeface="Trebuchet MS"/>
                          <a:cs typeface="Trebuchet MS"/>
                          <a:sym typeface="Trebuchet MS"/>
                        </a:rPr>
                        <a:t>Order Management</a:t>
                      </a:r>
                    </a:p>
                    <a:p>
                      <a:pPr marL="0" marR="0" lvl="0" indent="0" algn="l" rtl="0">
                        <a:spcBef>
                          <a:spcPts val="0"/>
                        </a:spcBef>
                        <a:buSzPct val="25000"/>
                        <a:buNone/>
                      </a:pPr>
                      <a:endParaRPr sz="1600" b="1">
                        <a:solidFill>
                          <a:schemeClr val="lt1"/>
                        </a:solidFill>
                        <a:latin typeface="Trebuchet MS"/>
                        <a:ea typeface="Trebuchet MS"/>
                        <a:cs typeface="Trebuchet MS"/>
                        <a:sym typeface="Trebuchet MS"/>
                      </a:endParaRPr>
                    </a:p>
                  </a:txBody>
                  <a:tcPr marL="91450" marR="91450" marT="45725" marB="45725" anchor="ctr">
                    <a:solidFill>
                      <a:srgbClr val="B76F0B"/>
                    </a:solidFill>
                  </a:tcPr>
                </a:tc>
                <a:tc>
                  <a:txBody>
                    <a:bodyPr/>
                    <a:lstStyle/>
                    <a:p>
                      <a:pPr marL="0" marR="0" lvl="0" indent="0" algn="l" rtl="0">
                        <a:lnSpc>
                          <a:spcPct val="100000"/>
                        </a:lnSpc>
                        <a:spcBef>
                          <a:spcPts val="0"/>
                        </a:spcBef>
                        <a:spcAft>
                          <a:spcPts val="0"/>
                        </a:spcAft>
                        <a:buClr>
                          <a:schemeClr val="lt1"/>
                        </a:buClr>
                        <a:buSzPct val="25000"/>
                        <a:buFont typeface="Trebuchet MS"/>
                        <a:buNone/>
                      </a:pPr>
                      <a:endParaRPr sz="1800">
                        <a:latin typeface="Arial"/>
                        <a:ea typeface="Arial"/>
                        <a:cs typeface="Arial"/>
                        <a:sym typeface="Arial"/>
                      </a:endParaRPr>
                    </a:p>
                  </a:txBody>
                  <a:tcPr marL="91450" marR="91450" marT="45725" marB="45725" anchor="ctr" anchorCtr="1">
                    <a:solidFill>
                      <a:srgbClr val="F9D3A0"/>
                    </a:solidFill>
                  </a:tcPr>
                </a:tc>
                <a:tc>
                  <a:txBody>
                    <a:bodyPr/>
                    <a:lstStyle/>
                    <a:p>
                      <a:pPr marL="0" marR="0" lvl="0" indent="0" algn="l" rtl="0">
                        <a:lnSpc>
                          <a:spcPct val="100000"/>
                        </a:lnSpc>
                        <a:spcBef>
                          <a:spcPts val="0"/>
                        </a:spcBef>
                        <a:spcAft>
                          <a:spcPts val="0"/>
                        </a:spcAft>
                        <a:buClr>
                          <a:schemeClr val="dk1"/>
                        </a:buClr>
                        <a:buSzPct val="25000"/>
                        <a:buFont typeface="Trebuchet MS"/>
                        <a:buNone/>
                      </a:pPr>
                      <a:r>
                        <a:rPr lang="en-US" sz="1600">
                          <a:solidFill>
                            <a:schemeClr val="dk1"/>
                          </a:solidFill>
                          <a:latin typeface="Trebuchet MS"/>
                          <a:ea typeface="Trebuchet MS"/>
                          <a:cs typeface="Trebuchet MS"/>
                          <a:sym typeface="Trebuchet MS"/>
                        </a:rPr>
                        <a:t>X</a:t>
                      </a:r>
                    </a:p>
                  </a:txBody>
                  <a:tcPr marL="91450" marR="91450" marT="45725" marB="45725" anchor="ctr" anchorCtr="1">
                    <a:solidFill>
                      <a:srgbClr val="F9D3A0"/>
                    </a:solidFill>
                  </a:tcPr>
                </a:tc>
                <a:tc>
                  <a:txBody>
                    <a:bodyPr/>
                    <a:lstStyle/>
                    <a:p>
                      <a:pPr marL="0" marR="0" lvl="0" indent="0" algn="l" rtl="0">
                        <a:lnSpc>
                          <a:spcPct val="100000"/>
                        </a:lnSpc>
                        <a:spcBef>
                          <a:spcPts val="0"/>
                        </a:spcBef>
                        <a:spcAft>
                          <a:spcPts val="0"/>
                        </a:spcAft>
                        <a:buClr>
                          <a:schemeClr val="dk1"/>
                        </a:buClr>
                        <a:buSzPct val="25000"/>
                        <a:buFont typeface="Trebuchet MS"/>
                        <a:buNone/>
                      </a:pPr>
                      <a:r>
                        <a:rPr lang="en-US" sz="1600">
                          <a:solidFill>
                            <a:schemeClr val="dk1"/>
                          </a:solidFill>
                          <a:latin typeface="Trebuchet MS"/>
                          <a:ea typeface="Trebuchet MS"/>
                          <a:cs typeface="Trebuchet MS"/>
                          <a:sym typeface="Trebuchet MS"/>
                        </a:rPr>
                        <a:t>X</a:t>
                      </a:r>
                    </a:p>
                  </a:txBody>
                  <a:tcPr marL="91450" marR="91450" marT="45725" marB="45725" anchor="ctr" anchorCtr="1">
                    <a:solidFill>
                      <a:srgbClr val="F9D3A0"/>
                    </a:solidFill>
                  </a:tcPr>
                </a:tc>
                <a:tc>
                  <a:txBody>
                    <a:bodyPr/>
                    <a:lstStyle/>
                    <a:p>
                      <a:pPr marL="0" marR="0" lvl="0" indent="0" algn="l" rtl="0">
                        <a:lnSpc>
                          <a:spcPct val="100000"/>
                        </a:lnSpc>
                        <a:spcBef>
                          <a:spcPts val="0"/>
                        </a:spcBef>
                        <a:spcAft>
                          <a:spcPts val="0"/>
                        </a:spcAft>
                        <a:buClr>
                          <a:schemeClr val="dk1"/>
                        </a:buClr>
                        <a:buSzPct val="25000"/>
                        <a:buFont typeface="Trebuchet MS"/>
                        <a:buNone/>
                      </a:pPr>
                      <a:r>
                        <a:rPr lang="en-US" sz="1600">
                          <a:solidFill>
                            <a:schemeClr val="dk1"/>
                          </a:solidFill>
                          <a:latin typeface="Trebuchet MS"/>
                          <a:ea typeface="Trebuchet MS"/>
                          <a:cs typeface="Trebuchet MS"/>
                          <a:sym typeface="Trebuchet MS"/>
                        </a:rPr>
                        <a:t>X</a:t>
                      </a:r>
                    </a:p>
                  </a:txBody>
                  <a:tcPr marL="91450" marR="91450" marT="45725" marB="45725" anchor="ctr" anchorCtr="1">
                    <a:solidFill>
                      <a:srgbClr val="F9D3A0"/>
                    </a:solidFill>
                  </a:tcPr>
                </a:tc>
                <a:tc>
                  <a:txBody>
                    <a:bodyPr/>
                    <a:lstStyle/>
                    <a:p>
                      <a:pPr marL="0" marR="0" lvl="0" indent="0" algn="l" rtl="0">
                        <a:lnSpc>
                          <a:spcPct val="100000"/>
                        </a:lnSpc>
                        <a:spcBef>
                          <a:spcPts val="0"/>
                        </a:spcBef>
                        <a:spcAft>
                          <a:spcPts val="0"/>
                        </a:spcAft>
                        <a:buClr>
                          <a:schemeClr val="dk1"/>
                        </a:buClr>
                        <a:buSzPct val="25000"/>
                        <a:buFont typeface="Trebuchet MS"/>
                        <a:buNone/>
                      </a:pPr>
                      <a:r>
                        <a:rPr lang="en-US" sz="1600">
                          <a:solidFill>
                            <a:schemeClr val="dk1"/>
                          </a:solidFill>
                          <a:latin typeface="Trebuchet MS"/>
                          <a:ea typeface="Trebuchet MS"/>
                          <a:cs typeface="Trebuchet MS"/>
                          <a:sym typeface="Trebuchet MS"/>
                        </a:rPr>
                        <a:t>X</a:t>
                      </a:r>
                    </a:p>
                  </a:txBody>
                  <a:tcPr marL="91450" marR="91450" marT="45725" marB="45725" anchor="ctr" anchorCtr="1">
                    <a:solidFill>
                      <a:srgbClr val="F9D3A0"/>
                    </a:solidFill>
                  </a:tcPr>
                </a:tc>
                <a:tc>
                  <a:txBody>
                    <a:bodyPr/>
                    <a:lstStyle/>
                    <a:p>
                      <a:pPr marL="0" marR="0" lvl="0" indent="0" algn="l" rtl="0">
                        <a:lnSpc>
                          <a:spcPct val="100000"/>
                        </a:lnSpc>
                        <a:spcBef>
                          <a:spcPts val="0"/>
                        </a:spcBef>
                        <a:spcAft>
                          <a:spcPts val="0"/>
                        </a:spcAft>
                        <a:buClr>
                          <a:schemeClr val="dk1"/>
                        </a:buClr>
                        <a:buSzPct val="25000"/>
                        <a:buFont typeface="Trebuchet MS"/>
                        <a:buNone/>
                      </a:pPr>
                      <a:r>
                        <a:rPr lang="en-US" sz="1600">
                          <a:solidFill>
                            <a:schemeClr val="dk1"/>
                          </a:solidFill>
                          <a:latin typeface="Trebuchet MS"/>
                          <a:ea typeface="Trebuchet MS"/>
                          <a:cs typeface="Trebuchet MS"/>
                          <a:sym typeface="Trebuchet MS"/>
                        </a:rPr>
                        <a:t>X</a:t>
                      </a:r>
                    </a:p>
                  </a:txBody>
                  <a:tcPr marL="91450" marR="91450" marT="45725" marB="45725" anchor="ctr" anchorCtr="1">
                    <a:solidFill>
                      <a:srgbClr val="F9D3A0"/>
                    </a:solidFill>
                  </a:tcPr>
                </a:tc>
                <a:tc>
                  <a:txBody>
                    <a:bodyPr/>
                    <a:lstStyle/>
                    <a:p>
                      <a:pPr marL="0" marR="0" lvl="0" indent="0" algn="l" rtl="0">
                        <a:lnSpc>
                          <a:spcPct val="100000"/>
                        </a:lnSpc>
                        <a:spcBef>
                          <a:spcPts val="0"/>
                        </a:spcBef>
                        <a:spcAft>
                          <a:spcPts val="0"/>
                        </a:spcAft>
                        <a:buClr>
                          <a:schemeClr val="dk1"/>
                        </a:buClr>
                        <a:buSzPct val="25000"/>
                        <a:buFont typeface="Trebuchet MS"/>
                        <a:buNone/>
                      </a:pPr>
                      <a:r>
                        <a:rPr lang="en-US" sz="1600">
                          <a:solidFill>
                            <a:schemeClr val="dk1"/>
                          </a:solidFill>
                          <a:latin typeface="Trebuchet MS"/>
                          <a:ea typeface="Trebuchet MS"/>
                          <a:cs typeface="Trebuchet MS"/>
                          <a:sym typeface="Trebuchet MS"/>
                        </a:rPr>
                        <a:t>X</a:t>
                      </a:r>
                    </a:p>
                  </a:txBody>
                  <a:tcPr marL="91450" marR="91450" marT="45725" marB="45725" anchor="ctr" anchorCtr="1">
                    <a:solidFill>
                      <a:srgbClr val="F9D3A0"/>
                    </a:solidFill>
                  </a:tcPr>
                </a:tc>
                <a:extLst>
                  <a:ext uri="{0D108BD9-81ED-4DB2-BD59-A6C34878D82A}">
                    <a16:rowId xmlns:a16="http://schemas.microsoft.com/office/drawing/2014/main" val="10002"/>
                  </a:ext>
                </a:extLst>
              </a:tr>
              <a:tr h="1047650">
                <a:tc>
                  <a:txBody>
                    <a:bodyPr/>
                    <a:lstStyle/>
                    <a:p>
                      <a:pPr marL="0" marR="0" lvl="0" indent="0" algn="l" rtl="0">
                        <a:spcBef>
                          <a:spcPts val="0"/>
                        </a:spcBef>
                        <a:buSzPct val="25000"/>
                        <a:buNone/>
                      </a:pPr>
                      <a:r>
                        <a:rPr lang="en-US" sz="1600" b="1">
                          <a:solidFill>
                            <a:schemeClr val="lt1"/>
                          </a:solidFill>
                          <a:latin typeface="Trebuchet MS"/>
                          <a:ea typeface="Trebuchet MS"/>
                          <a:cs typeface="Trebuchet MS"/>
                          <a:sym typeface="Trebuchet MS"/>
                        </a:rPr>
                        <a:t>Delivery Process</a:t>
                      </a:r>
                    </a:p>
                  </a:txBody>
                  <a:tcPr marL="91450" marR="91450" marT="45725" marB="45725" anchor="ctr">
                    <a:solidFill>
                      <a:srgbClr val="B76F0B"/>
                    </a:solidFill>
                  </a:tcPr>
                </a:tc>
                <a:tc>
                  <a:txBody>
                    <a:bodyPr/>
                    <a:lstStyle/>
                    <a:p>
                      <a:pPr marL="0" marR="0" lvl="0" indent="0" algn="l" rtl="0">
                        <a:lnSpc>
                          <a:spcPct val="100000"/>
                        </a:lnSpc>
                        <a:spcBef>
                          <a:spcPts val="0"/>
                        </a:spcBef>
                        <a:spcAft>
                          <a:spcPts val="0"/>
                        </a:spcAft>
                        <a:buClr>
                          <a:schemeClr val="lt1"/>
                        </a:buClr>
                        <a:buSzPct val="25000"/>
                        <a:buFont typeface="Trebuchet MS"/>
                        <a:buNone/>
                      </a:pPr>
                      <a:endParaRPr sz="1800">
                        <a:latin typeface="Arial"/>
                        <a:ea typeface="Arial"/>
                        <a:cs typeface="Arial"/>
                        <a:sym typeface="Arial"/>
                      </a:endParaRPr>
                    </a:p>
                  </a:txBody>
                  <a:tcPr marL="91450" marR="91450" marT="45725" marB="45725" anchor="ctr" anchorCtr="1">
                    <a:solidFill>
                      <a:srgbClr val="F6BE71"/>
                    </a:solidFill>
                  </a:tcPr>
                </a:tc>
                <a:tc>
                  <a:txBody>
                    <a:bodyPr/>
                    <a:lstStyle/>
                    <a:p>
                      <a:pPr marL="0" marR="0" lvl="0" indent="0" algn="l" rtl="0">
                        <a:lnSpc>
                          <a:spcPct val="100000"/>
                        </a:lnSpc>
                        <a:spcBef>
                          <a:spcPts val="0"/>
                        </a:spcBef>
                        <a:spcAft>
                          <a:spcPts val="0"/>
                        </a:spcAft>
                        <a:buClr>
                          <a:schemeClr val="lt1"/>
                        </a:buClr>
                        <a:buSzPct val="25000"/>
                        <a:buFont typeface="Trebuchet MS"/>
                        <a:buNone/>
                      </a:pPr>
                      <a:endParaRPr sz="1600">
                        <a:solidFill>
                          <a:schemeClr val="dk1"/>
                        </a:solidFill>
                        <a:latin typeface="Trebuchet MS"/>
                        <a:ea typeface="Trebuchet MS"/>
                        <a:cs typeface="Trebuchet MS"/>
                        <a:sym typeface="Trebuchet MS"/>
                      </a:endParaRPr>
                    </a:p>
                  </a:txBody>
                  <a:tcPr marL="91450" marR="91450" marT="45725" marB="45725" anchor="ctr" anchorCtr="1">
                    <a:solidFill>
                      <a:srgbClr val="F6BE71"/>
                    </a:solidFill>
                  </a:tcPr>
                </a:tc>
                <a:tc>
                  <a:txBody>
                    <a:bodyPr/>
                    <a:lstStyle/>
                    <a:p>
                      <a:pPr marL="0" marR="0" lvl="0" indent="0" algn="l" rtl="0">
                        <a:lnSpc>
                          <a:spcPct val="100000"/>
                        </a:lnSpc>
                        <a:spcBef>
                          <a:spcPts val="0"/>
                        </a:spcBef>
                        <a:spcAft>
                          <a:spcPts val="0"/>
                        </a:spcAft>
                        <a:buClr>
                          <a:schemeClr val="lt1"/>
                        </a:buClr>
                        <a:buSzPct val="25000"/>
                        <a:buFont typeface="Trebuchet MS"/>
                        <a:buNone/>
                      </a:pPr>
                      <a:endParaRPr sz="1600">
                        <a:solidFill>
                          <a:schemeClr val="dk1"/>
                        </a:solidFill>
                        <a:latin typeface="Trebuchet MS"/>
                        <a:ea typeface="Trebuchet MS"/>
                        <a:cs typeface="Trebuchet MS"/>
                        <a:sym typeface="Trebuchet MS"/>
                      </a:endParaRPr>
                    </a:p>
                  </a:txBody>
                  <a:tcPr marL="91450" marR="91450" marT="45725" marB="45725" anchor="ctr" anchorCtr="1">
                    <a:solidFill>
                      <a:srgbClr val="F6BE71"/>
                    </a:solidFill>
                  </a:tcPr>
                </a:tc>
                <a:tc>
                  <a:txBody>
                    <a:bodyPr/>
                    <a:lstStyle/>
                    <a:p>
                      <a:pPr marL="0" marR="0" lvl="0" indent="0" algn="l" rtl="0">
                        <a:lnSpc>
                          <a:spcPct val="100000"/>
                        </a:lnSpc>
                        <a:spcBef>
                          <a:spcPts val="0"/>
                        </a:spcBef>
                        <a:spcAft>
                          <a:spcPts val="0"/>
                        </a:spcAft>
                        <a:buClr>
                          <a:schemeClr val="dk1"/>
                        </a:buClr>
                        <a:buSzPct val="25000"/>
                        <a:buFont typeface="Trebuchet MS"/>
                        <a:buNone/>
                      </a:pPr>
                      <a:r>
                        <a:rPr lang="en-US" sz="1600">
                          <a:solidFill>
                            <a:schemeClr val="dk1"/>
                          </a:solidFill>
                          <a:latin typeface="Trebuchet MS"/>
                          <a:ea typeface="Trebuchet MS"/>
                          <a:cs typeface="Trebuchet MS"/>
                          <a:sym typeface="Trebuchet MS"/>
                        </a:rPr>
                        <a:t>X</a:t>
                      </a:r>
                    </a:p>
                  </a:txBody>
                  <a:tcPr marL="91450" marR="91450" marT="45725" marB="45725" anchor="ctr" anchorCtr="1">
                    <a:solidFill>
                      <a:srgbClr val="F6BE71"/>
                    </a:solidFill>
                  </a:tcPr>
                </a:tc>
                <a:tc>
                  <a:txBody>
                    <a:bodyPr/>
                    <a:lstStyle/>
                    <a:p>
                      <a:pPr marL="0" marR="0" lvl="0" indent="0" algn="l" rtl="0">
                        <a:lnSpc>
                          <a:spcPct val="100000"/>
                        </a:lnSpc>
                        <a:spcBef>
                          <a:spcPts val="0"/>
                        </a:spcBef>
                        <a:spcAft>
                          <a:spcPts val="0"/>
                        </a:spcAft>
                        <a:buClr>
                          <a:schemeClr val="lt1"/>
                        </a:buClr>
                        <a:buSzPct val="25000"/>
                        <a:buFont typeface="Trebuchet MS"/>
                        <a:buNone/>
                      </a:pPr>
                      <a:endParaRPr sz="1600">
                        <a:solidFill>
                          <a:schemeClr val="dk1"/>
                        </a:solidFill>
                        <a:latin typeface="Trebuchet MS"/>
                        <a:ea typeface="Trebuchet MS"/>
                        <a:cs typeface="Trebuchet MS"/>
                        <a:sym typeface="Trebuchet MS"/>
                      </a:endParaRPr>
                    </a:p>
                  </a:txBody>
                  <a:tcPr marL="91450" marR="91450" marT="45725" marB="45725" anchor="ctr" anchorCtr="1">
                    <a:solidFill>
                      <a:srgbClr val="F6BE71"/>
                    </a:solidFill>
                  </a:tcPr>
                </a:tc>
                <a:tc>
                  <a:txBody>
                    <a:bodyPr/>
                    <a:lstStyle/>
                    <a:p>
                      <a:pPr marL="0" marR="0" lvl="0" indent="0" algn="l" rtl="0">
                        <a:lnSpc>
                          <a:spcPct val="100000"/>
                        </a:lnSpc>
                        <a:spcBef>
                          <a:spcPts val="0"/>
                        </a:spcBef>
                        <a:spcAft>
                          <a:spcPts val="0"/>
                        </a:spcAft>
                        <a:buClr>
                          <a:schemeClr val="dk1"/>
                        </a:buClr>
                        <a:buSzPct val="25000"/>
                        <a:buFont typeface="Trebuchet MS"/>
                        <a:buNone/>
                      </a:pPr>
                      <a:r>
                        <a:rPr lang="en-US" sz="1600">
                          <a:solidFill>
                            <a:schemeClr val="dk1"/>
                          </a:solidFill>
                          <a:latin typeface="Trebuchet MS"/>
                          <a:ea typeface="Trebuchet MS"/>
                          <a:cs typeface="Trebuchet MS"/>
                          <a:sym typeface="Trebuchet MS"/>
                        </a:rPr>
                        <a:t>X</a:t>
                      </a:r>
                    </a:p>
                  </a:txBody>
                  <a:tcPr marL="91450" marR="91450" marT="45725" marB="45725" anchor="ctr" anchorCtr="1">
                    <a:solidFill>
                      <a:srgbClr val="F6BE71"/>
                    </a:solidFill>
                  </a:tcPr>
                </a:tc>
                <a:tc>
                  <a:txBody>
                    <a:bodyPr/>
                    <a:lstStyle/>
                    <a:p>
                      <a:pPr marL="0" marR="0" lvl="0" indent="0" algn="l" rtl="0">
                        <a:lnSpc>
                          <a:spcPct val="100000"/>
                        </a:lnSpc>
                        <a:spcBef>
                          <a:spcPts val="0"/>
                        </a:spcBef>
                        <a:spcAft>
                          <a:spcPts val="0"/>
                        </a:spcAft>
                        <a:buClr>
                          <a:schemeClr val="dk1"/>
                        </a:buClr>
                        <a:buSzPct val="25000"/>
                        <a:buFont typeface="Trebuchet MS"/>
                        <a:buNone/>
                      </a:pPr>
                      <a:r>
                        <a:rPr lang="en-US" sz="1600">
                          <a:solidFill>
                            <a:schemeClr val="dk1"/>
                          </a:solidFill>
                          <a:latin typeface="Trebuchet MS"/>
                          <a:ea typeface="Trebuchet MS"/>
                          <a:cs typeface="Trebuchet MS"/>
                          <a:sym typeface="Trebuchet MS"/>
                        </a:rPr>
                        <a:t>X</a:t>
                      </a:r>
                    </a:p>
                  </a:txBody>
                  <a:tcPr marL="91450" marR="91450" marT="45725" marB="45725" anchor="ctr" anchorCtr="1">
                    <a:solidFill>
                      <a:srgbClr val="F6BE71"/>
                    </a:solidFill>
                  </a:tcPr>
                </a:tc>
                <a:extLst>
                  <a:ext uri="{0D108BD9-81ED-4DB2-BD59-A6C34878D82A}">
                    <a16:rowId xmlns:a16="http://schemas.microsoft.com/office/drawing/2014/main" val="10003"/>
                  </a:ext>
                </a:extLst>
              </a:tr>
              <a:tr h="737225">
                <a:tc>
                  <a:txBody>
                    <a:bodyPr/>
                    <a:lstStyle/>
                    <a:p>
                      <a:pPr marL="0" marR="0" lvl="0" indent="0" algn="l" rtl="0">
                        <a:spcBef>
                          <a:spcPts val="0"/>
                        </a:spcBef>
                        <a:buSzPct val="25000"/>
                        <a:buNone/>
                      </a:pPr>
                      <a:r>
                        <a:rPr lang="en-US" sz="1600" b="1">
                          <a:solidFill>
                            <a:schemeClr val="lt1"/>
                          </a:solidFill>
                          <a:latin typeface="Trebuchet MS"/>
                          <a:ea typeface="Trebuchet MS"/>
                          <a:cs typeface="Trebuchet MS"/>
                          <a:sym typeface="Trebuchet MS"/>
                        </a:rPr>
                        <a:t>Return Policy</a:t>
                      </a:r>
                    </a:p>
                  </a:txBody>
                  <a:tcPr marL="91450" marR="91450" marT="45725" marB="45725" anchor="ctr">
                    <a:solidFill>
                      <a:srgbClr val="B76F0B"/>
                    </a:solidFill>
                  </a:tcPr>
                </a:tc>
                <a:tc>
                  <a:txBody>
                    <a:bodyPr/>
                    <a:lstStyle/>
                    <a:p>
                      <a:pPr marL="0" marR="0" lvl="0" indent="0" algn="l" rtl="0">
                        <a:lnSpc>
                          <a:spcPct val="100000"/>
                        </a:lnSpc>
                        <a:spcBef>
                          <a:spcPts val="0"/>
                        </a:spcBef>
                        <a:spcAft>
                          <a:spcPts val="0"/>
                        </a:spcAft>
                        <a:buClr>
                          <a:schemeClr val="lt1"/>
                        </a:buClr>
                        <a:buSzPct val="25000"/>
                        <a:buFont typeface="Trebuchet MS"/>
                        <a:buNone/>
                      </a:pPr>
                      <a:endParaRPr sz="1800">
                        <a:latin typeface="Arial"/>
                        <a:ea typeface="Arial"/>
                        <a:cs typeface="Arial"/>
                        <a:sym typeface="Arial"/>
                      </a:endParaRPr>
                    </a:p>
                  </a:txBody>
                  <a:tcPr marL="91450" marR="91450" marT="45725" marB="45725" anchor="ctr" anchorCtr="1">
                    <a:solidFill>
                      <a:srgbClr val="F9D3A0"/>
                    </a:solidFill>
                  </a:tcPr>
                </a:tc>
                <a:tc>
                  <a:txBody>
                    <a:bodyPr/>
                    <a:lstStyle/>
                    <a:p>
                      <a:pPr marL="0" marR="0" lvl="0" indent="0" algn="l" rtl="0">
                        <a:lnSpc>
                          <a:spcPct val="100000"/>
                        </a:lnSpc>
                        <a:spcBef>
                          <a:spcPts val="0"/>
                        </a:spcBef>
                        <a:spcAft>
                          <a:spcPts val="0"/>
                        </a:spcAft>
                        <a:buClr>
                          <a:schemeClr val="dk1"/>
                        </a:buClr>
                        <a:buSzPct val="25000"/>
                        <a:buFont typeface="Trebuchet MS"/>
                        <a:buNone/>
                      </a:pPr>
                      <a:r>
                        <a:rPr lang="en-US" sz="1600">
                          <a:solidFill>
                            <a:schemeClr val="dk1"/>
                          </a:solidFill>
                          <a:latin typeface="Trebuchet MS"/>
                          <a:ea typeface="Trebuchet MS"/>
                          <a:cs typeface="Trebuchet MS"/>
                          <a:sym typeface="Trebuchet MS"/>
                        </a:rPr>
                        <a:t>X</a:t>
                      </a:r>
                    </a:p>
                  </a:txBody>
                  <a:tcPr marL="91450" marR="91450" marT="45725" marB="45725" anchor="ctr" anchorCtr="1">
                    <a:solidFill>
                      <a:srgbClr val="F9D3A0"/>
                    </a:solidFill>
                  </a:tcPr>
                </a:tc>
                <a:tc>
                  <a:txBody>
                    <a:bodyPr/>
                    <a:lstStyle/>
                    <a:p>
                      <a:pPr marL="0" marR="0" lvl="0" indent="0" algn="l" rtl="0">
                        <a:lnSpc>
                          <a:spcPct val="100000"/>
                        </a:lnSpc>
                        <a:spcBef>
                          <a:spcPts val="0"/>
                        </a:spcBef>
                        <a:spcAft>
                          <a:spcPts val="0"/>
                        </a:spcAft>
                        <a:buClr>
                          <a:schemeClr val="dk1"/>
                        </a:buClr>
                        <a:buSzPct val="25000"/>
                        <a:buFont typeface="Trebuchet MS"/>
                        <a:buNone/>
                      </a:pPr>
                      <a:r>
                        <a:rPr lang="en-US" sz="1600">
                          <a:solidFill>
                            <a:schemeClr val="dk1"/>
                          </a:solidFill>
                          <a:latin typeface="Trebuchet MS"/>
                          <a:ea typeface="Trebuchet MS"/>
                          <a:cs typeface="Trebuchet MS"/>
                          <a:sym typeface="Trebuchet MS"/>
                        </a:rPr>
                        <a:t>X</a:t>
                      </a:r>
                    </a:p>
                  </a:txBody>
                  <a:tcPr marL="91450" marR="91450" marT="45725" marB="45725" anchor="ctr" anchorCtr="1">
                    <a:solidFill>
                      <a:srgbClr val="F9D3A0"/>
                    </a:solidFill>
                  </a:tcPr>
                </a:tc>
                <a:tc>
                  <a:txBody>
                    <a:bodyPr/>
                    <a:lstStyle/>
                    <a:p>
                      <a:pPr marL="0" marR="0" lvl="0" indent="0" algn="l" rtl="0">
                        <a:lnSpc>
                          <a:spcPct val="100000"/>
                        </a:lnSpc>
                        <a:spcBef>
                          <a:spcPts val="0"/>
                        </a:spcBef>
                        <a:spcAft>
                          <a:spcPts val="0"/>
                        </a:spcAft>
                        <a:buClr>
                          <a:schemeClr val="dk1"/>
                        </a:buClr>
                        <a:buSzPct val="25000"/>
                        <a:buFont typeface="Trebuchet MS"/>
                        <a:buNone/>
                      </a:pPr>
                      <a:r>
                        <a:rPr lang="en-US" sz="1600">
                          <a:solidFill>
                            <a:schemeClr val="dk1"/>
                          </a:solidFill>
                          <a:latin typeface="Trebuchet MS"/>
                          <a:ea typeface="Trebuchet MS"/>
                          <a:cs typeface="Trebuchet MS"/>
                          <a:sym typeface="Trebuchet MS"/>
                        </a:rPr>
                        <a:t>X</a:t>
                      </a:r>
                    </a:p>
                  </a:txBody>
                  <a:tcPr marL="91450" marR="91450" marT="45725" marB="45725" anchor="ctr" anchorCtr="1">
                    <a:solidFill>
                      <a:srgbClr val="F9D3A0"/>
                    </a:solidFill>
                  </a:tcPr>
                </a:tc>
                <a:tc>
                  <a:txBody>
                    <a:bodyPr/>
                    <a:lstStyle/>
                    <a:p>
                      <a:pPr marL="0" marR="0" lvl="0" indent="0" algn="l" rtl="0">
                        <a:lnSpc>
                          <a:spcPct val="100000"/>
                        </a:lnSpc>
                        <a:spcBef>
                          <a:spcPts val="0"/>
                        </a:spcBef>
                        <a:spcAft>
                          <a:spcPts val="0"/>
                        </a:spcAft>
                        <a:buClr>
                          <a:schemeClr val="dk1"/>
                        </a:buClr>
                        <a:buSzPct val="25000"/>
                        <a:buFont typeface="Trebuchet MS"/>
                        <a:buNone/>
                      </a:pPr>
                      <a:r>
                        <a:rPr lang="en-US" sz="1600">
                          <a:solidFill>
                            <a:schemeClr val="dk1"/>
                          </a:solidFill>
                          <a:latin typeface="Trebuchet MS"/>
                          <a:ea typeface="Trebuchet MS"/>
                          <a:cs typeface="Trebuchet MS"/>
                          <a:sym typeface="Trebuchet MS"/>
                        </a:rPr>
                        <a:t>X</a:t>
                      </a:r>
                    </a:p>
                  </a:txBody>
                  <a:tcPr marL="91450" marR="91450" marT="45725" marB="45725" anchor="ctr" anchorCtr="1">
                    <a:solidFill>
                      <a:srgbClr val="F9D3A0"/>
                    </a:solidFill>
                  </a:tcPr>
                </a:tc>
                <a:tc>
                  <a:txBody>
                    <a:bodyPr/>
                    <a:lstStyle/>
                    <a:p>
                      <a:pPr marL="0" marR="0" lvl="0" indent="0" algn="l" rtl="0">
                        <a:lnSpc>
                          <a:spcPct val="100000"/>
                        </a:lnSpc>
                        <a:spcBef>
                          <a:spcPts val="0"/>
                        </a:spcBef>
                        <a:spcAft>
                          <a:spcPts val="0"/>
                        </a:spcAft>
                        <a:buClr>
                          <a:schemeClr val="dk1"/>
                        </a:buClr>
                        <a:buSzPct val="25000"/>
                        <a:buFont typeface="Trebuchet MS"/>
                        <a:buNone/>
                      </a:pPr>
                      <a:r>
                        <a:rPr lang="en-US" sz="1600">
                          <a:solidFill>
                            <a:schemeClr val="dk1"/>
                          </a:solidFill>
                          <a:latin typeface="Trebuchet MS"/>
                          <a:ea typeface="Trebuchet MS"/>
                          <a:cs typeface="Trebuchet MS"/>
                          <a:sym typeface="Trebuchet MS"/>
                        </a:rPr>
                        <a:t>X</a:t>
                      </a:r>
                    </a:p>
                  </a:txBody>
                  <a:tcPr marL="91450" marR="91450" marT="45725" marB="45725" anchor="ctr" anchorCtr="1">
                    <a:solidFill>
                      <a:srgbClr val="F9D3A0"/>
                    </a:solidFill>
                  </a:tcPr>
                </a:tc>
                <a:tc>
                  <a:txBody>
                    <a:bodyPr/>
                    <a:lstStyle/>
                    <a:p>
                      <a:pPr marL="0" marR="0" lvl="0" indent="0" algn="l" rtl="0">
                        <a:lnSpc>
                          <a:spcPct val="100000"/>
                        </a:lnSpc>
                        <a:spcBef>
                          <a:spcPts val="0"/>
                        </a:spcBef>
                        <a:spcAft>
                          <a:spcPts val="0"/>
                        </a:spcAft>
                        <a:buClr>
                          <a:schemeClr val="dk1"/>
                        </a:buClr>
                        <a:buSzPct val="25000"/>
                        <a:buFont typeface="Trebuchet MS"/>
                        <a:buNone/>
                      </a:pPr>
                      <a:r>
                        <a:rPr lang="en-US" sz="1600">
                          <a:solidFill>
                            <a:schemeClr val="dk1"/>
                          </a:solidFill>
                          <a:latin typeface="Trebuchet MS"/>
                          <a:ea typeface="Trebuchet MS"/>
                          <a:cs typeface="Trebuchet MS"/>
                          <a:sym typeface="Trebuchet MS"/>
                        </a:rPr>
                        <a:t>X</a:t>
                      </a:r>
                    </a:p>
                  </a:txBody>
                  <a:tcPr marL="91450" marR="91450" marT="45725" marB="45725" anchor="ctr" anchorCtr="1">
                    <a:solidFill>
                      <a:srgbClr val="F9D3A0"/>
                    </a:solidFill>
                  </a:tcPr>
                </a:tc>
                <a:extLst>
                  <a:ext uri="{0D108BD9-81ED-4DB2-BD59-A6C34878D82A}">
                    <a16:rowId xmlns:a16="http://schemas.microsoft.com/office/drawing/2014/main" val="10004"/>
                  </a:ext>
                </a:extLst>
              </a:tr>
            </a:tbl>
          </a:graphicData>
        </a:graphic>
      </p:graphicFrame>
      <p:sp>
        <p:nvSpPr>
          <p:cNvPr id="300" name="Shape 300"/>
          <p:cNvSpPr txBox="1"/>
          <p:nvPr/>
        </p:nvSpPr>
        <p:spPr>
          <a:xfrm>
            <a:off x="1772275" y="2505074"/>
            <a:ext cx="1524000" cy="5079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800" b="1">
                <a:solidFill>
                  <a:schemeClr val="dk1"/>
                </a:solidFill>
                <a:latin typeface="Trebuchet MS"/>
                <a:ea typeface="Trebuchet MS"/>
                <a:cs typeface="Trebuchet MS"/>
                <a:sym typeface="Trebuchet MS"/>
              </a:rPr>
              <a:t>Business Process</a:t>
            </a:r>
          </a:p>
        </p:txBody>
      </p:sp>
      <p:sp>
        <p:nvSpPr>
          <p:cNvPr id="301" name="Shape 301"/>
          <p:cNvSpPr txBox="1"/>
          <p:nvPr/>
        </p:nvSpPr>
        <p:spPr>
          <a:xfrm>
            <a:off x="3296262" y="1568012"/>
            <a:ext cx="6380999" cy="3693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800">
                <a:solidFill>
                  <a:schemeClr val="lt1"/>
                </a:solidFill>
                <a:latin typeface="Trebuchet MS"/>
                <a:ea typeface="Trebuchet MS"/>
                <a:cs typeface="Trebuchet MS"/>
                <a:sym typeface="Trebuchet MS"/>
              </a:rPr>
              <a:t>Organization /Work Groups</a:t>
            </a:r>
          </a:p>
        </p:txBody>
      </p:sp>
      <p:cxnSp>
        <p:nvCxnSpPr>
          <p:cNvPr id="302" name="Shape 302"/>
          <p:cNvCxnSpPr/>
          <p:nvPr/>
        </p:nvCxnSpPr>
        <p:spPr>
          <a:xfrm>
            <a:off x="1681325" y="2008725"/>
            <a:ext cx="2049900" cy="1032300"/>
          </a:xfrm>
          <a:prstGeom prst="straightConnector1">
            <a:avLst/>
          </a:prstGeom>
          <a:noFill/>
          <a:ln w="12700" cap="flat" cmpd="sng">
            <a:solidFill>
              <a:schemeClr val="dk1"/>
            </a:solidFill>
            <a:prstDash val="solid"/>
            <a:round/>
            <a:headEnd type="none" w="med" len="med"/>
            <a:tailEnd type="none" w="med" len="med"/>
          </a:ln>
        </p:spPr>
      </p:cxnSp>
      <p:sp>
        <p:nvSpPr>
          <p:cNvPr id="303" name="Shape 303"/>
          <p:cNvSpPr txBox="1"/>
          <p:nvPr/>
        </p:nvSpPr>
        <p:spPr>
          <a:xfrm>
            <a:off x="2418725" y="2036550"/>
            <a:ext cx="1416000" cy="3693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800" b="1">
                <a:solidFill>
                  <a:schemeClr val="dk1"/>
                </a:solidFill>
                <a:latin typeface="Trebuchet MS"/>
                <a:ea typeface="Trebuchet MS"/>
                <a:cs typeface="Trebuchet MS"/>
                <a:sym typeface="Trebuchet MS"/>
              </a:rPr>
              <a:t>Business</a:t>
            </a:r>
          </a:p>
          <a:p>
            <a:pPr marL="0" marR="0" lvl="0" indent="0" algn="l" rtl="0">
              <a:spcBef>
                <a:spcPts val="0"/>
              </a:spcBef>
              <a:buSzPct val="25000"/>
              <a:buNone/>
            </a:pPr>
            <a:r>
              <a:rPr lang="en-US" sz="1800" b="1">
                <a:solidFill>
                  <a:schemeClr val="dk1"/>
                </a:solidFill>
                <a:latin typeface="Trebuchet MS"/>
                <a:ea typeface="Trebuchet MS"/>
                <a:cs typeface="Trebuchet MS"/>
                <a:sym typeface="Trebuchet MS"/>
              </a:rPr>
              <a:t>   Function</a:t>
            </a:r>
            <a:r>
              <a:rPr lang="en-US" sz="1800">
                <a:solidFill>
                  <a:schemeClr val="dk1"/>
                </a:solidFill>
                <a:latin typeface="Trebuchet MS"/>
                <a:ea typeface="Trebuchet MS"/>
                <a:cs typeface="Trebuchet MS"/>
                <a:sym typeface="Trebuchet MS"/>
              </a:rPr>
              <a:t>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Shape 309"/>
          <p:cNvSpPr txBox="1">
            <a:spLocks noGrp="1"/>
          </p:cNvSpPr>
          <p:nvPr>
            <p:ph type="title"/>
          </p:nvPr>
        </p:nvSpPr>
        <p:spPr>
          <a:xfrm>
            <a:off x="1155275" y="1029437"/>
            <a:ext cx="8153400" cy="792299"/>
          </a:xfrm>
          <a:prstGeom prst="rect">
            <a:avLst/>
          </a:prstGeom>
          <a:noFill/>
          <a:ln>
            <a:noFill/>
          </a:ln>
        </p:spPr>
        <p:txBody>
          <a:bodyPr lIns="91425" tIns="45700" rIns="91425" bIns="45700" anchor="ctr" anchorCtr="0">
            <a:noAutofit/>
          </a:bodyPr>
          <a:lstStyle/>
          <a:p>
            <a:pPr marL="0" marR="0" lvl="0" indent="0" algn="ctr" rtl="0">
              <a:lnSpc>
                <a:spcPct val="90000"/>
              </a:lnSpc>
              <a:spcBef>
                <a:spcPts val="0"/>
              </a:spcBef>
              <a:buClr>
                <a:srgbClr val="B76F0B"/>
              </a:buClr>
              <a:buSzPct val="25000"/>
              <a:buFont typeface="Trebuchet MS"/>
              <a:buNone/>
            </a:pPr>
            <a:r>
              <a:rPr lang="en-US" sz="4000" b="1" i="0" u="none" strike="noStrike" cap="none">
                <a:solidFill>
                  <a:srgbClr val="B76F0B"/>
                </a:solidFill>
                <a:latin typeface="Trebuchet MS"/>
                <a:ea typeface="Trebuchet MS"/>
                <a:cs typeface="Trebuchet MS"/>
                <a:sym typeface="Trebuchet MS"/>
              </a:rPr>
              <a:t>Prioritization Grid</a:t>
            </a:r>
          </a:p>
        </p:txBody>
      </p:sp>
      <p:sp>
        <p:nvSpPr>
          <p:cNvPr id="310" name="Shape 310"/>
          <p:cNvSpPr txBox="1">
            <a:spLocks noGrp="1"/>
          </p:cNvSpPr>
          <p:nvPr>
            <p:ph type="sldNum" idx="12"/>
          </p:nvPr>
        </p:nvSpPr>
        <p:spPr>
          <a:xfrm>
            <a:off x="10729454" y="753227"/>
            <a:ext cx="1154150" cy="1090788"/>
          </a:xfrm>
          <a:prstGeom prst="rect">
            <a:avLst/>
          </a:prstGeom>
          <a:noFill/>
          <a:ln>
            <a:noFill/>
          </a:ln>
        </p:spPr>
        <p:txBody>
          <a:bodyPr lIns="91425" tIns="45700" rIns="91425" bIns="45700" anchor="ctr" anchorCtr="0">
            <a:noAutofit/>
          </a:bodyPr>
          <a:lstStyle/>
          <a:p>
            <a:pPr marL="0" marR="0" lvl="0" indent="0" algn="l" rtl="0">
              <a:spcBef>
                <a:spcPts val="0"/>
              </a:spcBef>
              <a:buSzPct val="25000"/>
              <a:buNone/>
            </a:pPr>
            <a:fld id="{00000000-1234-1234-1234-123412341234}" type="slidenum">
              <a:rPr lang="en-US" sz="3600">
                <a:solidFill>
                  <a:schemeClr val="lt1"/>
                </a:solidFill>
                <a:latin typeface="Trebuchet MS"/>
                <a:ea typeface="Trebuchet MS"/>
                <a:cs typeface="Trebuchet MS"/>
                <a:sym typeface="Trebuchet MS"/>
              </a:rPr>
              <a:t>9</a:t>
            </a:fld>
            <a:endParaRPr lang="en-US" sz="3600">
              <a:solidFill>
                <a:schemeClr val="lt1"/>
              </a:solidFill>
              <a:latin typeface="Trebuchet MS"/>
              <a:ea typeface="Trebuchet MS"/>
              <a:cs typeface="Trebuchet MS"/>
              <a:sym typeface="Trebuchet MS"/>
            </a:endParaRPr>
          </a:p>
        </p:txBody>
      </p:sp>
      <p:cxnSp>
        <p:nvCxnSpPr>
          <p:cNvPr id="311" name="Shape 311"/>
          <p:cNvCxnSpPr/>
          <p:nvPr/>
        </p:nvCxnSpPr>
        <p:spPr>
          <a:xfrm rot="10800000" flipH="1">
            <a:off x="4267200" y="6491164"/>
            <a:ext cx="4457700" cy="3300"/>
          </a:xfrm>
          <a:prstGeom prst="straightConnector1">
            <a:avLst/>
          </a:prstGeom>
          <a:noFill/>
          <a:ln w="15875" cap="flat" cmpd="sng">
            <a:solidFill>
              <a:schemeClr val="lt1"/>
            </a:solidFill>
            <a:prstDash val="solid"/>
            <a:round/>
            <a:headEnd type="none" w="med" len="med"/>
            <a:tailEnd type="stealth" w="lg" len="lg"/>
          </a:ln>
        </p:spPr>
      </p:cxnSp>
      <p:cxnSp>
        <p:nvCxnSpPr>
          <p:cNvPr id="312" name="Shape 312"/>
          <p:cNvCxnSpPr/>
          <p:nvPr/>
        </p:nvCxnSpPr>
        <p:spPr>
          <a:xfrm rot="-5400000">
            <a:off x="1647050" y="4199850"/>
            <a:ext cx="3627300" cy="12600"/>
          </a:xfrm>
          <a:prstGeom prst="straightConnector1">
            <a:avLst/>
          </a:prstGeom>
          <a:noFill/>
          <a:ln w="15875" cap="flat" cmpd="sng">
            <a:solidFill>
              <a:schemeClr val="lt1"/>
            </a:solidFill>
            <a:prstDash val="solid"/>
            <a:round/>
            <a:headEnd type="none" w="med" len="med"/>
            <a:tailEnd type="stealth" w="lg" len="lg"/>
          </a:ln>
        </p:spPr>
      </p:cxnSp>
      <p:sp>
        <p:nvSpPr>
          <p:cNvPr id="313" name="Shape 313"/>
          <p:cNvSpPr txBox="1"/>
          <p:nvPr/>
        </p:nvSpPr>
        <p:spPr>
          <a:xfrm>
            <a:off x="2514600" y="3657600"/>
            <a:ext cx="1143000" cy="8310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600" b="1">
                <a:solidFill>
                  <a:schemeClr val="lt1"/>
                </a:solidFill>
                <a:latin typeface="Trebuchet MS"/>
                <a:ea typeface="Trebuchet MS"/>
                <a:cs typeface="Trebuchet MS"/>
                <a:sym typeface="Trebuchet MS"/>
              </a:rPr>
              <a:t>Potential </a:t>
            </a:r>
          </a:p>
          <a:p>
            <a:pPr marL="0" marR="0" lvl="0" indent="0" algn="l" rtl="0">
              <a:spcBef>
                <a:spcPts val="0"/>
              </a:spcBef>
              <a:buSzPct val="25000"/>
              <a:buNone/>
            </a:pPr>
            <a:r>
              <a:rPr lang="en-US" sz="1600" b="1">
                <a:solidFill>
                  <a:schemeClr val="lt1"/>
                </a:solidFill>
                <a:latin typeface="Trebuchet MS"/>
                <a:ea typeface="Trebuchet MS"/>
                <a:cs typeface="Trebuchet MS"/>
                <a:sym typeface="Trebuchet MS"/>
              </a:rPr>
              <a:t>Business Impact</a:t>
            </a:r>
          </a:p>
        </p:txBody>
      </p:sp>
      <p:sp>
        <p:nvSpPr>
          <p:cNvPr id="314" name="Shape 314"/>
          <p:cNvSpPr txBox="1"/>
          <p:nvPr/>
        </p:nvSpPr>
        <p:spPr>
          <a:xfrm>
            <a:off x="5943600" y="6564314"/>
            <a:ext cx="1752600" cy="3387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600" b="1">
                <a:solidFill>
                  <a:schemeClr val="lt1"/>
                </a:solidFill>
                <a:latin typeface="Trebuchet MS"/>
                <a:ea typeface="Trebuchet MS"/>
                <a:cs typeface="Trebuchet MS"/>
                <a:sym typeface="Trebuchet MS"/>
              </a:rPr>
              <a:t>Feasibility</a:t>
            </a:r>
          </a:p>
        </p:txBody>
      </p:sp>
      <p:sp>
        <p:nvSpPr>
          <p:cNvPr id="315" name="Shape 315"/>
          <p:cNvSpPr txBox="1"/>
          <p:nvPr/>
        </p:nvSpPr>
        <p:spPr>
          <a:xfrm>
            <a:off x="8864600" y="6322219"/>
            <a:ext cx="685800" cy="33809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600">
                <a:solidFill>
                  <a:schemeClr val="lt1"/>
                </a:solidFill>
                <a:latin typeface="Trebuchet MS"/>
                <a:ea typeface="Trebuchet MS"/>
                <a:cs typeface="Trebuchet MS"/>
                <a:sym typeface="Trebuchet MS"/>
              </a:rPr>
              <a:t>High</a:t>
            </a:r>
          </a:p>
        </p:txBody>
      </p:sp>
      <p:sp>
        <p:nvSpPr>
          <p:cNvPr id="316" name="Shape 316"/>
          <p:cNvSpPr txBox="1"/>
          <p:nvPr/>
        </p:nvSpPr>
        <p:spPr>
          <a:xfrm>
            <a:off x="3657600" y="6324600"/>
            <a:ext cx="609600" cy="3381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600">
                <a:solidFill>
                  <a:schemeClr val="lt1"/>
                </a:solidFill>
                <a:latin typeface="Trebuchet MS"/>
                <a:ea typeface="Trebuchet MS"/>
                <a:cs typeface="Trebuchet MS"/>
                <a:sym typeface="Trebuchet MS"/>
              </a:rPr>
              <a:t>Low</a:t>
            </a:r>
          </a:p>
        </p:txBody>
      </p:sp>
      <p:sp>
        <p:nvSpPr>
          <p:cNvPr id="317" name="Shape 317"/>
          <p:cNvSpPr txBox="1"/>
          <p:nvPr/>
        </p:nvSpPr>
        <p:spPr>
          <a:xfrm>
            <a:off x="3124200" y="6019800"/>
            <a:ext cx="660300" cy="3381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600">
                <a:solidFill>
                  <a:schemeClr val="lt1"/>
                </a:solidFill>
                <a:latin typeface="Trebuchet MS"/>
                <a:ea typeface="Trebuchet MS"/>
                <a:cs typeface="Trebuchet MS"/>
                <a:sym typeface="Trebuchet MS"/>
              </a:rPr>
              <a:t>Low</a:t>
            </a:r>
          </a:p>
        </p:txBody>
      </p:sp>
      <p:sp>
        <p:nvSpPr>
          <p:cNvPr id="318" name="Shape 318"/>
          <p:cNvSpPr txBox="1"/>
          <p:nvPr/>
        </p:nvSpPr>
        <p:spPr>
          <a:xfrm>
            <a:off x="3213100" y="2054225"/>
            <a:ext cx="838200" cy="3381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600">
                <a:solidFill>
                  <a:schemeClr val="lt1"/>
                </a:solidFill>
                <a:latin typeface="Trebuchet MS"/>
                <a:ea typeface="Trebuchet MS"/>
                <a:cs typeface="Trebuchet MS"/>
                <a:sym typeface="Trebuchet MS"/>
              </a:rPr>
              <a:t>High</a:t>
            </a:r>
          </a:p>
        </p:txBody>
      </p:sp>
      <p:graphicFrame>
        <p:nvGraphicFramePr>
          <p:cNvPr id="319" name="Shape 319"/>
          <p:cNvGraphicFramePr/>
          <p:nvPr/>
        </p:nvGraphicFramePr>
        <p:xfrm>
          <a:off x="3797301" y="2239376"/>
          <a:ext cx="2999999" cy="2999999"/>
        </p:xfrm>
        <a:graphic>
          <a:graphicData uri="http://schemas.openxmlformats.org/drawingml/2006/table">
            <a:tbl>
              <a:tblPr firstRow="1" bandRow="1">
                <a:noFill/>
                <a:tableStyleId>{C8FB0F06-F38B-4B71-B8B7-A9DE70B03B61}</a:tableStyleId>
              </a:tblPr>
              <a:tblGrid>
                <a:gridCol w="2705100">
                  <a:extLst>
                    <a:ext uri="{9D8B030D-6E8A-4147-A177-3AD203B41FA5}">
                      <a16:colId xmlns:a16="http://schemas.microsoft.com/office/drawing/2014/main" val="20000"/>
                    </a:ext>
                  </a:extLst>
                </a:gridCol>
                <a:gridCol w="2705100">
                  <a:extLst>
                    <a:ext uri="{9D8B030D-6E8A-4147-A177-3AD203B41FA5}">
                      <a16:colId xmlns:a16="http://schemas.microsoft.com/office/drawing/2014/main" val="20001"/>
                    </a:ext>
                  </a:extLst>
                </a:gridCol>
              </a:tblGrid>
              <a:tr h="2006600">
                <a:tc>
                  <a:txBody>
                    <a:bodyPr/>
                    <a:lstStyle/>
                    <a:p>
                      <a:pPr marL="0" marR="0" lvl="0" indent="0" algn="l" rtl="0">
                        <a:spcBef>
                          <a:spcPts val="0"/>
                        </a:spcBef>
                        <a:buSzPct val="25000"/>
                        <a:buNone/>
                      </a:pPr>
                      <a:endParaRPr sz="1800"/>
                    </a:p>
                  </a:txBody>
                  <a:tcPr marL="91450" marR="91450" marT="45725" marB="45725"/>
                </a:tc>
                <a:tc>
                  <a:txBody>
                    <a:bodyPr/>
                    <a:lstStyle/>
                    <a:p>
                      <a:pPr marL="0" marR="0" lvl="0" indent="0" algn="l" rtl="0">
                        <a:spcBef>
                          <a:spcPts val="0"/>
                        </a:spcBef>
                        <a:buSzPct val="25000"/>
                        <a:buNone/>
                      </a:pPr>
                      <a:endParaRPr sz="1800">
                        <a:solidFill>
                          <a:srgbClr val="FEFEFE"/>
                        </a:solidFill>
                      </a:endParaRPr>
                    </a:p>
                  </a:txBody>
                  <a:tcPr marL="91450" marR="91450" marT="45725" marB="45725">
                    <a:solidFill>
                      <a:schemeClr val="dk1"/>
                    </a:solidFill>
                  </a:tcPr>
                </a:tc>
                <a:extLst>
                  <a:ext uri="{0D108BD9-81ED-4DB2-BD59-A6C34878D82A}">
                    <a16:rowId xmlns:a16="http://schemas.microsoft.com/office/drawing/2014/main" val="10000"/>
                  </a:ext>
                </a:extLst>
              </a:tr>
              <a:tr h="2006600">
                <a:tc>
                  <a:txBody>
                    <a:bodyPr/>
                    <a:lstStyle/>
                    <a:p>
                      <a:pPr marL="0" marR="0" lvl="0" indent="0" algn="l" rtl="0">
                        <a:spcBef>
                          <a:spcPts val="0"/>
                        </a:spcBef>
                        <a:buSzPct val="25000"/>
                        <a:buNone/>
                      </a:pPr>
                      <a:endParaRPr sz="1800"/>
                    </a:p>
                  </a:txBody>
                  <a:tcPr marL="91450" marR="91450" marT="45725" marB="45725"/>
                </a:tc>
                <a:tc>
                  <a:txBody>
                    <a:bodyPr/>
                    <a:lstStyle/>
                    <a:p>
                      <a:pPr marL="0" marR="0" lvl="0" indent="0" algn="l" rtl="0">
                        <a:spcBef>
                          <a:spcPts val="0"/>
                        </a:spcBef>
                        <a:buSzPct val="25000"/>
                        <a:buNone/>
                      </a:pPr>
                      <a:endParaRPr sz="1800"/>
                    </a:p>
                  </a:txBody>
                  <a:tcPr marL="91450" marR="91450" marT="45725" marB="45725"/>
                </a:tc>
                <a:extLst>
                  <a:ext uri="{0D108BD9-81ED-4DB2-BD59-A6C34878D82A}">
                    <a16:rowId xmlns:a16="http://schemas.microsoft.com/office/drawing/2014/main" val="10001"/>
                  </a:ext>
                </a:extLst>
              </a:tr>
            </a:tbl>
          </a:graphicData>
        </a:graphic>
      </p:graphicFrame>
      <p:sp>
        <p:nvSpPr>
          <p:cNvPr id="320" name="Shape 320"/>
          <p:cNvSpPr/>
          <p:nvPr/>
        </p:nvSpPr>
        <p:spPr>
          <a:xfrm>
            <a:off x="7620000" y="3048000"/>
            <a:ext cx="685800" cy="609600"/>
          </a:xfrm>
          <a:prstGeom prst="rect">
            <a:avLst/>
          </a:prstGeom>
          <a:solidFill>
            <a:schemeClr val="accent1"/>
          </a:solidFill>
          <a:ln w="25400"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800">
                <a:solidFill>
                  <a:schemeClr val="lt1"/>
                </a:solidFill>
                <a:latin typeface="Trebuchet MS"/>
                <a:ea typeface="Trebuchet MS"/>
                <a:cs typeface="Trebuchet MS"/>
                <a:sym typeface="Trebuchet MS"/>
              </a:rPr>
              <a:t>BP3</a:t>
            </a:r>
          </a:p>
        </p:txBody>
      </p:sp>
      <p:sp>
        <p:nvSpPr>
          <p:cNvPr id="321" name="Shape 321"/>
          <p:cNvSpPr/>
          <p:nvPr/>
        </p:nvSpPr>
        <p:spPr>
          <a:xfrm>
            <a:off x="8305800" y="2362200"/>
            <a:ext cx="685800" cy="609600"/>
          </a:xfrm>
          <a:prstGeom prst="rect">
            <a:avLst/>
          </a:prstGeom>
          <a:solidFill>
            <a:schemeClr val="accent1"/>
          </a:solidFill>
          <a:ln w="25400"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800">
                <a:solidFill>
                  <a:schemeClr val="lt1"/>
                </a:solidFill>
                <a:latin typeface="Trebuchet MS"/>
                <a:ea typeface="Trebuchet MS"/>
                <a:cs typeface="Trebuchet MS"/>
                <a:sym typeface="Trebuchet MS"/>
              </a:rPr>
              <a:t>BP1</a:t>
            </a:r>
          </a:p>
        </p:txBody>
      </p:sp>
      <p:sp>
        <p:nvSpPr>
          <p:cNvPr id="322" name="Shape 322"/>
          <p:cNvSpPr/>
          <p:nvPr/>
        </p:nvSpPr>
        <p:spPr>
          <a:xfrm>
            <a:off x="5600700" y="2438400"/>
            <a:ext cx="685800" cy="609600"/>
          </a:xfrm>
          <a:prstGeom prst="rect">
            <a:avLst/>
          </a:prstGeom>
          <a:solidFill>
            <a:schemeClr val="accent1"/>
          </a:solidFill>
          <a:ln w="25400"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800">
                <a:solidFill>
                  <a:schemeClr val="lt1"/>
                </a:solidFill>
                <a:latin typeface="Trebuchet MS"/>
                <a:ea typeface="Trebuchet MS"/>
                <a:cs typeface="Trebuchet MS"/>
                <a:sym typeface="Trebuchet MS"/>
              </a:rPr>
              <a:t>BP4</a:t>
            </a:r>
          </a:p>
        </p:txBody>
      </p:sp>
      <p:sp>
        <p:nvSpPr>
          <p:cNvPr id="323" name="Shape 323"/>
          <p:cNvSpPr/>
          <p:nvPr/>
        </p:nvSpPr>
        <p:spPr>
          <a:xfrm>
            <a:off x="6705600" y="3352800"/>
            <a:ext cx="685800" cy="609600"/>
          </a:xfrm>
          <a:prstGeom prst="rect">
            <a:avLst/>
          </a:prstGeom>
          <a:solidFill>
            <a:schemeClr val="accent1"/>
          </a:solidFill>
          <a:ln w="25400"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800">
                <a:solidFill>
                  <a:schemeClr val="lt1"/>
                </a:solidFill>
                <a:latin typeface="Trebuchet MS"/>
                <a:ea typeface="Trebuchet MS"/>
                <a:cs typeface="Trebuchet MS"/>
                <a:sym typeface="Trebuchet MS"/>
              </a:rPr>
              <a:t>BP2</a:t>
            </a:r>
          </a:p>
        </p:txBody>
      </p:sp>
    </p:spTree>
  </p:cSld>
  <p:clrMapOvr>
    <a:masterClrMapping/>
  </p:clrMapOvr>
</p:sld>
</file>

<file path=ppt/theme/theme1.xml><?xml version="1.0" encoding="utf-8"?>
<a:theme xmlns:a="http://schemas.openxmlformats.org/drawingml/2006/main" name="Berlin">
  <a:themeElements>
    <a:clrScheme name="Berlin">
      <a:dk1>
        <a:srgbClr val="000000"/>
      </a:dk1>
      <a:lt1>
        <a:srgbClr val="FFFFFF"/>
      </a:lt1>
      <a:dk2>
        <a:srgbClr val="9D360E"/>
      </a:dk2>
      <a:lt2>
        <a:srgbClr val="E7E6E6"/>
      </a:lt2>
      <a:accent1>
        <a:srgbClr val="F09415"/>
      </a:accent1>
      <a:accent2>
        <a:srgbClr val="C1B56B"/>
      </a:accent2>
      <a:accent3>
        <a:srgbClr val="4BAF73"/>
      </a:accent3>
      <a:accent4>
        <a:srgbClr val="5AA6C0"/>
      </a:accent4>
      <a:accent5>
        <a:srgbClr val="D17DF9"/>
      </a:accent5>
      <a:accent6>
        <a:srgbClr val="FA7E5C"/>
      </a:accent6>
      <a:hlink>
        <a:srgbClr val="FFAE3E"/>
      </a:hlink>
      <a:folHlink>
        <a:srgbClr val="FCC77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2565</Words>
  <Application>Microsoft Office PowerPoint</Application>
  <PresentationFormat>Widescreen</PresentationFormat>
  <Paragraphs>537</Paragraphs>
  <Slides>31</Slides>
  <Notes>31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31</vt:i4>
      </vt:variant>
    </vt:vector>
  </HeadingPairs>
  <TitlesOfParts>
    <vt:vector size="39" baseType="lpstr">
      <vt:lpstr>Trebuchet MS</vt:lpstr>
      <vt:lpstr>Candara</vt:lpstr>
      <vt:lpstr>Noto Sans Symbols</vt:lpstr>
      <vt:lpstr>Times New Roman</vt:lpstr>
      <vt:lpstr>Roboto</vt:lpstr>
      <vt:lpstr>Arial</vt:lpstr>
      <vt:lpstr>Calibri</vt:lpstr>
      <vt:lpstr>Berlin</vt:lpstr>
      <vt:lpstr>PowerPoint Presentation</vt:lpstr>
      <vt:lpstr>PowerPoint Presentation</vt:lpstr>
      <vt:lpstr>PowerPoint Presentation</vt:lpstr>
      <vt:lpstr>PowerPoint Presentation</vt:lpstr>
      <vt:lpstr>PowerPoint Presentation</vt:lpstr>
      <vt:lpstr>Users and Task Analysis</vt:lpstr>
      <vt:lpstr>High Level DW Bus Matrix</vt:lpstr>
      <vt:lpstr>Opportunity Matrix</vt:lpstr>
      <vt:lpstr>Prioritization Grid</vt:lpstr>
      <vt:lpstr>Designing a dimensional model</vt:lpstr>
      <vt:lpstr>Detailed Bus Matrix</vt:lpstr>
      <vt:lpstr>                Conformed Dimensions </vt:lpstr>
      <vt:lpstr>Conformed Dimensions </vt:lpstr>
      <vt:lpstr>High Level Architecture</vt:lpstr>
      <vt:lpstr>PowerPoint Presentation</vt:lpstr>
      <vt:lpstr>Detailed Fact Table – Sales Transaction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Transformation Rules</vt:lpstr>
      <vt:lpstr>PowerPoint Presentation</vt:lpstr>
      <vt:lpstr>PowerPoint Presentation</vt:lpstr>
      <vt:lpstr>PowerPoint Presentation</vt:lpstr>
      <vt:lpstr>BI Portal- Analyst with median sales figures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Ankita Sawant</cp:lastModifiedBy>
  <cp:revision>2</cp:revision>
  <dcterms:modified xsi:type="dcterms:W3CDTF">2016-12-19T20:19:06Z</dcterms:modified>
</cp:coreProperties>
</file>